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embeddedFontLst>
    <p:embeddedFont>
      <p:font typeface="Corbel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iwx8RiKZ2/yyBNC7uWf/ygNMq4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A54EFD-368E-412C-A5FB-B27A748991CC}">
  <a:tblStyle styleId="{13A54EFD-368E-412C-A5FB-B27A748991C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9EFE7"/>
          </a:solidFill>
        </a:fill>
      </a:tcStyle>
    </a:band1H>
    <a:band2H>
      <a:tcTxStyle/>
    </a:band2H>
    <a:band1V>
      <a:tcTxStyle/>
      <a:tcStyle>
        <a:fill>
          <a:solidFill>
            <a:srgbClr val="E9EF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Corbel-bold.fntdata"/><Relationship Id="rId41" Type="http://schemas.openxmlformats.org/officeDocument/2006/relationships/font" Target="fonts/Corbel-regular.fntdata"/><Relationship Id="rId22" Type="http://schemas.openxmlformats.org/officeDocument/2006/relationships/slide" Target="slides/slide17.xml"/><Relationship Id="rId44" Type="http://schemas.openxmlformats.org/officeDocument/2006/relationships/font" Target="fonts/Corbel-boldItalic.fntdata"/><Relationship Id="rId21" Type="http://schemas.openxmlformats.org/officeDocument/2006/relationships/slide" Target="slides/slide16.xml"/><Relationship Id="rId43" Type="http://schemas.openxmlformats.org/officeDocument/2006/relationships/font" Target="fonts/Corbel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72-4F42-B4A7-4F8E6758C2C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72-4F42-B4A7-4F8E6758C2C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372-4F42-B4A7-4F8E6758C2C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372-4F42-B4A7-4F8E6758C2C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Sheet1!$C$6:$C$9</c:f>
              <c:strCache>
                <c:ptCount val="4"/>
                <c:pt idx="0">
                  <c:v>Meget interesseret</c:v>
                </c:pt>
                <c:pt idx="1">
                  <c:v>Interesseret, ikke travlt</c:v>
                </c:pt>
                <c:pt idx="2">
                  <c:v>Måske interesseret</c:v>
                </c:pt>
                <c:pt idx="3">
                  <c:v>Ikke interesseret overhovedet</c:v>
                </c:pt>
              </c:strCache>
            </c:strRef>
          </c:cat>
          <c:val>
            <c:numRef>
              <c:f>Sheet1!$D$6:$D$9</c:f>
              <c:numCache>
                <c:formatCode>0.00%</c:formatCode>
                <c:ptCount val="4"/>
                <c:pt idx="0">
                  <c:v>0.11799999999999999</c:v>
                </c:pt>
                <c:pt idx="1">
                  <c:v>0.30299999999999999</c:v>
                </c:pt>
                <c:pt idx="2">
                  <c:v>0.39500000000000002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72-4F42-B4A7-4F8E6758C2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7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b="1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16" name="Google Shape;16;p3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cxnSp>
        <p:nvCxnSpPr>
          <p:cNvPr id="19" name="Google Shape;19;p37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4" name="Google Shape;34;p40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35" name="Google Shape;35;p40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6" name="Google Shape;36;p40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37" name="Google Shape;37;p4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4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cxnSp>
        <p:nvCxnSpPr>
          <p:cNvPr id="46" name="Google Shape;46;p41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" type="body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0" name="Google Shape;50;p42"/>
          <p:cNvSpPr txBox="1"/>
          <p:nvPr>
            <p:ph idx="2" type="body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1" name="Google Shape;51;p4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" type="body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61" name="Google Shape;61;p44"/>
          <p:cNvSpPr txBox="1"/>
          <p:nvPr>
            <p:ph idx="2" type="body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/>
          <p:nvPr>
            <p:ph idx="2" type="pic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3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6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3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783287" y="821636"/>
            <a:ext cx="6758457" cy="336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orbel"/>
              <a:buNone/>
            </a:pPr>
            <a:r>
              <a:rPr lang="da-DK" sz="5000">
                <a:solidFill>
                  <a:schemeClr val="dk1"/>
                </a:solidFill>
              </a:rPr>
              <a:t>INFORMATIONSMØDE FRA ELBILLADER GRUPPE HYRDEENGEN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650256" y="2329132"/>
            <a:ext cx="9494408" cy="4664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i="1" lang="da-DK"/>
              <a:t>Hvordan kan vi få elbilladere i Hyrdeengen for husene med ekstern carport?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0"/>
          <p:cNvGrpSpPr/>
          <p:nvPr/>
        </p:nvGrpSpPr>
        <p:grpSpPr>
          <a:xfrm>
            <a:off x="1008459" y="395653"/>
            <a:ext cx="1260617" cy="1260617"/>
            <a:chOff x="8624081" y="2667264"/>
            <a:chExt cx="1784250" cy="1784250"/>
          </a:xfrm>
        </p:grpSpPr>
        <p:sp>
          <p:nvSpPr>
            <p:cNvPr id="184" name="Google Shape;184;p10"/>
            <p:cNvSpPr/>
            <p:nvPr/>
          </p:nvSpPr>
          <p:spPr>
            <a:xfrm>
              <a:off x="8624081" y="2667264"/>
              <a:ext cx="1784250" cy="1784250"/>
            </a:xfrm>
            <a:prstGeom prst="ellipse">
              <a:avLst/>
            </a:prstGeom>
            <a:solidFill>
              <a:srgbClr val="009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hopping cart" id="185" name="Google Shape;185;p10"/>
            <p:cNvSpPr/>
            <p:nvPr/>
          </p:nvSpPr>
          <p:spPr>
            <a:xfrm>
              <a:off x="9004331" y="3047514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0"/>
          <p:cNvGrpSpPr/>
          <p:nvPr/>
        </p:nvGrpSpPr>
        <p:grpSpPr>
          <a:xfrm>
            <a:off x="1008459" y="395654"/>
            <a:ext cx="1260617" cy="1260617"/>
            <a:chOff x="5187206" y="2667264"/>
            <a:chExt cx="1784250" cy="1784250"/>
          </a:xfrm>
        </p:grpSpPr>
        <p:sp>
          <p:nvSpPr>
            <p:cNvPr id="187" name="Google Shape;187;p10"/>
            <p:cNvSpPr/>
            <p:nvPr/>
          </p:nvSpPr>
          <p:spPr>
            <a:xfrm>
              <a:off x="5187206" y="2667264"/>
              <a:ext cx="1784250" cy="1784250"/>
            </a:xfrm>
            <a:prstGeom prst="ellipse">
              <a:avLst/>
            </a:prstGeom>
            <a:solidFill>
              <a:srgbClr val="BFC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Magnifying glass" id="188" name="Google Shape;188;p10"/>
            <p:cNvSpPr/>
            <p:nvPr/>
          </p:nvSpPr>
          <p:spPr>
            <a:xfrm>
              <a:off x="5567456" y="3047514"/>
              <a:ext cx="1023750" cy="1023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Der er 3 typer af løsninger, hvoraf vi har vurderet én bedre end de andre: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Fælles ladere på gæstepladser, strøm fra transformer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Private ladere, strøm fra transformer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Private ladere, strøm fra kabel fra hus</a:t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00420" y="402000"/>
            <a:ext cx="8722214" cy="1133502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b="0" i="0" lang="da-DK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HVILKE LØSNINGER DER ER TILGÆNGELIGE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1"/>
          <p:cNvGrpSpPr/>
          <p:nvPr/>
        </p:nvGrpSpPr>
        <p:grpSpPr>
          <a:xfrm>
            <a:off x="1346200" y="0"/>
            <a:ext cx="9499600" cy="6869174"/>
            <a:chOff x="1509485" y="18143"/>
            <a:chExt cx="9459057" cy="6839857"/>
          </a:xfrm>
        </p:grpSpPr>
        <p:pic>
          <p:nvPicPr>
            <p:cNvPr descr="An aerial view of a neighborhood&#10;&#10;Description automatically generated" id="196" name="Google Shape;196;p11"/>
            <p:cNvPicPr preferRelativeResize="0"/>
            <p:nvPr/>
          </p:nvPicPr>
          <p:blipFill rotWithShape="1">
            <a:blip r:embed="rId3">
              <a:alphaModFix/>
            </a:blip>
            <a:srcRect b="3185" l="18333" r="20237" t="14757"/>
            <a:stretch/>
          </p:blipFill>
          <p:spPr>
            <a:xfrm>
              <a:off x="1509485" y="18143"/>
              <a:ext cx="9459057" cy="6839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1"/>
            <p:cNvSpPr/>
            <p:nvPr/>
          </p:nvSpPr>
          <p:spPr>
            <a:xfrm rot="-542035">
              <a:off x="3020735" y="4808592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rot="-542035">
              <a:off x="4601885" y="4699163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rot="-542035">
              <a:off x="6154460" y="4375313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rot="-542035">
              <a:off x="7659410" y="4080038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542035">
              <a:off x="8998196" y="4264824"/>
              <a:ext cx="451642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542035">
              <a:off x="8721971" y="2731299"/>
              <a:ext cx="451642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685293">
              <a:off x="7067249" y="404014"/>
              <a:ext cx="795525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685293">
              <a:off x="8630722" y="140124"/>
              <a:ext cx="583402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05" name="Google Shape;205;p11"/>
          <p:cNvSpPr txBox="1"/>
          <p:nvPr>
            <p:ph type="title"/>
          </p:nvPr>
        </p:nvSpPr>
        <p:spPr>
          <a:xfrm>
            <a:off x="1346200" y="609600"/>
            <a:ext cx="3467100" cy="13563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Fælles ladere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2"/>
          <p:cNvGrpSpPr/>
          <p:nvPr/>
        </p:nvGrpSpPr>
        <p:grpSpPr>
          <a:xfrm>
            <a:off x="254000" y="2230839"/>
            <a:ext cx="5105400" cy="3691722"/>
            <a:chOff x="1509485" y="18143"/>
            <a:chExt cx="9459057" cy="6839857"/>
          </a:xfrm>
        </p:grpSpPr>
        <p:pic>
          <p:nvPicPr>
            <p:cNvPr descr="An aerial view of a neighborhood&#10;&#10;Description automatically generated" id="211" name="Google Shape;211;p12"/>
            <p:cNvPicPr preferRelativeResize="0"/>
            <p:nvPr/>
          </p:nvPicPr>
          <p:blipFill rotWithShape="1">
            <a:blip r:embed="rId3">
              <a:alphaModFix/>
            </a:blip>
            <a:srcRect b="3185" l="18333" r="20237" t="14757"/>
            <a:stretch/>
          </p:blipFill>
          <p:spPr>
            <a:xfrm>
              <a:off x="1509485" y="18143"/>
              <a:ext cx="9459057" cy="6839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2"/>
            <p:cNvSpPr/>
            <p:nvPr/>
          </p:nvSpPr>
          <p:spPr>
            <a:xfrm rot="-542035">
              <a:off x="3020735" y="4808592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 rot="-542035">
              <a:off x="4601885" y="4699163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 rot="-542035">
              <a:off x="6154460" y="4375313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 rot="-542035">
              <a:off x="7659410" y="4080038"/>
              <a:ext cx="298342" cy="174171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 rot="-542035">
              <a:off x="8998196" y="4264824"/>
              <a:ext cx="451642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 rot="-542035">
              <a:off x="8721971" y="2731299"/>
              <a:ext cx="451642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 rot="-685293">
              <a:off x="7067249" y="404014"/>
              <a:ext cx="795525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 rot="-685293">
              <a:off x="8630722" y="140124"/>
              <a:ext cx="583402" cy="158270"/>
            </a:xfrm>
            <a:prstGeom prst="rect">
              <a:avLst/>
            </a:prstGeom>
            <a:solidFill>
              <a:srgbClr val="FFC0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20" name="Google Shape;220;p1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Fælles ladere</a:t>
            </a:r>
            <a:endParaRPr/>
          </a:p>
        </p:txBody>
      </p:sp>
      <p:sp>
        <p:nvSpPr>
          <p:cNvPr id="221" name="Google Shape;221;p12"/>
          <p:cNvSpPr txBox="1"/>
          <p:nvPr>
            <p:ph idx="1" type="body"/>
          </p:nvPr>
        </p:nvSpPr>
        <p:spPr>
          <a:xfrm>
            <a:off x="5780083" y="2057400"/>
            <a:ext cx="523578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Inddrage et antal gæstepladser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Deles om ladepladser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Fælles ladere</a:t>
            </a:r>
            <a:endParaRPr/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/>
              <a:t>Fordele</a:t>
            </a:r>
            <a:endParaRPr/>
          </a:p>
        </p:txBody>
      </p:sp>
      <p:sp>
        <p:nvSpPr>
          <p:cNvPr id="228" name="Google Shape;228;p13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Billigere per husstand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Kan indbetale sig selv over tid ved merbetaling per kWh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Formentlig mindre nedgravning krævet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29" name="Google Shape;229;p13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>
                <a:solidFill>
                  <a:srgbClr val="FF0000"/>
                </a:solidFill>
              </a:rPr>
              <a:t>Ulemper</a:t>
            </a:r>
            <a:endParaRPr/>
          </a:p>
        </p:txBody>
      </p:sp>
      <p:sp>
        <p:nvSpPr>
          <p:cNvPr id="230" name="Google Shape;230;p13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Kan have lange afstande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Inddragelse af begrænsede gæstepladser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Risiko for ”ladekø”, skal laves flere senere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Det samme som offentlig ladning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Ingen fordel ved hussalg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Administration i grundejerforeningen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2692400" y="0"/>
            <a:ext cx="9499600" cy="6869174"/>
            <a:chOff x="1346200" y="0"/>
            <a:chExt cx="9499600" cy="6869174"/>
          </a:xfrm>
        </p:grpSpPr>
        <p:pic>
          <p:nvPicPr>
            <p:cNvPr descr="An aerial view of a neighborhood&#10;&#10;Description automatically generated" id="236" name="Google Shape;236;p14"/>
            <p:cNvPicPr preferRelativeResize="0"/>
            <p:nvPr/>
          </p:nvPicPr>
          <p:blipFill rotWithShape="1">
            <a:blip r:embed="rId3">
              <a:alphaModFix/>
            </a:blip>
            <a:srcRect b="3185" l="18333" r="20237" t="14757"/>
            <a:stretch/>
          </p:blipFill>
          <p:spPr>
            <a:xfrm>
              <a:off x="1346200" y="0"/>
              <a:ext cx="9499600" cy="686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4"/>
            <p:cNvSpPr/>
            <p:nvPr/>
          </p:nvSpPr>
          <p:spPr>
            <a:xfrm>
              <a:off x="2959100" y="5334000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0" y="190500"/>
                  </a:moveTo>
                  <a:cubicBezTo>
                    <a:pt x="-3565" y="78355"/>
                    <a:pt x="67549" y="18991"/>
                    <a:pt x="190500" y="0"/>
                  </a:cubicBezTo>
                  <a:cubicBezTo>
                    <a:pt x="301020" y="3197"/>
                    <a:pt x="377962" y="79525"/>
                    <a:pt x="381000" y="190500"/>
                  </a:cubicBezTo>
                  <a:cubicBezTo>
                    <a:pt x="355452" y="290342"/>
                    <a:pt x="296697" y="373095"/>
                    <a:pt x="190500" y="381000"/>
                  </a:cubicBezTo>
                  <a:cubicBezTo>
                    <a:pt x="78704" y="371922"/>
                    <a:pt x="1951" y="293039"/>
                    <a:pt x="0" y="19050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096000" y="4701541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0" y="190500"/>
                  </a:moveTo>
                  <a:cubicBezTo>
                    <a:pt x="-3565" y="78355"/>
                    <a:pt x="67549" y="18991"/>
                    <a:pt x="190500" y="0"/>
                  </a:cubicBezTo>
                  <a:cubicBezTo>
                    <a:pt x="301020" y="3197"/>
                    <a:pt x="377962" y="79525"/>
                    <a:pt x="381000" y="190500"/>
                  </a:cubicBezTo>
                  <a:cubicBezTo>
                    <a:pt x="355452" y="290342"/>
                    <a:pt x="296697" y="373095"/>
                    <a:pt x="190500" y="381000"/>
                  </a:cubicBezTo>
                  <a:cubicBezTo>
                    <a:pt x="78704" y="371922"/>
                    <a:pt x="1951" y="293039"/>
                    <a:pt x="0" y="19050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8470900" y="1201421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0" y="190500"/>
                  </a:moveTo>
                  <a:cubicBezTo>
                    <a:pt x="-3565" y="78355"/>
                    <a:pt x="67549" y="18991"/>
                    <a:pt x="190500" y="0"/>
                  </a:cubicBezTo>
                  <a:cubicBezTo>
                    <a:pt x="301020" y="3197"/>
                    <a:pt x="377962" y="79525"/>
                    <a:pt x="381000" y="190500"/>
                  </a:cubicBezTo>
                  <a:cubicBezTo>
                    <a:pt x="355452" y="290342"/>
                    <a:pt x="296697" y="373095"/>
                    <a:pt x="190500" y="381000"/>
                  </a:cubicBezTo>
                  <a:cubicBezTo>
                    <a:pt x="78704" y="371922"/>
                    <a:pt x="1951" y="293039"/>
                    <a:pt x="0" y="19050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40" name="Google Shape;240;p14"/>
          <p:cNvSpPr txBox="1"/>
          <p:nvPr>
            <p:ph type="title"/>
          </p:nvPr>
        </p:nvSpPr>
        <p:spPr>
          <a:xfrm>
            <a:off x="292100" y="609600"/>
            <a:ext cx="8077200" cy="13563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Private ladere fra transformer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5"/>
          <p:cNvGrpSpPr/>
          <p:nvPr/>
        </p:nvGrpSpPr>
        <p:grpSpPr>
          <a:xfrm>
            <a:off x="254000" y="2266345"/>
            <a:ext cx="5105400" cy="3691722"/>
            <a:chOff x="1346200" y="0"/>
            <a:chExt cx="9499600" cy="6869174"/>
          </a:xfrm>
        </p:grpSpPr>
        <p:pic>
          <p:nvPicPr>
            <p:cNvPr descr="An aerial view of a neighborhood&#10;&#10;Description automatically generated" id="246" name="Google Shape;246;p15"/>
            <p:cNvPicPr preferRelativeResize="0"/>
            <p:nvPr/>
          </p:nvPicPr>
          <p:blipFill rotWithShape="1">
            <a:blip r:embed="rId3">
              <a:alphaModFix/>
            </a:blip>
            <a:srcRect b="3185" l="18333" r="20237" t="14757"/>
            <a:stretch/>
          </p:blipFill>
          <p:spPr>
            <a:xfrm>
              <a:off x="1346200" y="0"/>
              <a:ext cx="9499600" cy="686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5"/>
            <p:cNvSpPr/>
            <p:nvPr/>
          </p:nvSpPr>
          <p:spPr>
            <a:xfrm>
              <a:off x="2959100" y="5334000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0" y="190500"/>
                  </a:moveTo>
                  <a:cubicBezTo>
                    <a:pt x="-3565" y="78355"/>
                    <a:pt x="67549" y="18991"/>
                    <a:pt x="190500" y="0"/>
                  </a:cubicBezTo>
                  <a:cubicBezTo>
                    <a:pt x="301020" y="3197"/>
                    <a:pt x="377962" y="79525"/>
                    <a:pt x="381000" y="190500"/>
                  </a:cubicBezTo>
                  <a:cubicBezTo>
                    <a:pt x="355452" y="290342"/>
                    <a:pt x="296697" y="373095"/>
                    <a:pt x="190500" y="381000"/>
                  </a:cubicBezTo>
                  <a:cubicBezTo>
                    <a:pt x="78704" y="371922"/>
                    <a:pt x="1951" y="293039"/>
                    <a:pt x="0" y="19050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096000" y="4701541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0" y="190500"/>
                  </a:moveTo>
                  <a:cubicBezTo>
                    <a:pt x="-3565" y="78355"/>
                    <a:pt x="67549" y="18991"/>
                    <a:pt x="190500" y="0"/>
                  </a:cubicBezTo>
                  <a:cubicBezTo>
                    <a:pt x="301020" y="3197"/>
                    <a:pt x="377962" y="79525"/>
                    <a:pt x="381000" y="190500"/>
                  </a:cubicBezTo>
                  <a:cubicBezTo>
                    <a:pt x="355452" y="290342"/>
                    <a:pt x="296697" y="373095"/>
                    <a:pt x="190500" y="381000"/>
                  </a:cubicBezTo>
                  <a:cubicBezTo>
                    <a:pt x="78704" y="371922"/>
                    <a:pt x="1951" y="293039"/>
                    <a:pt x="0" y="19050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470900" y="1201421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0" y="190500"/>
                  </a:moveTo>
                  <a:cubicBezTo>
                    <a:pt x="-3565" y="78355"/>
                    <a:pt x="67549" y="18991"/>
                    <a:pt x="190500" y="0"/>
                  </a:cubicBezTo>
                  <a:cubicBezTo>
                    <a:pt x="301020" y="3197"/>
                    <a:pt x="377962" y="79525"/>
                    <a:pt x="381000" y="190500"/>
                  </a:cubicBezTo>
                  <a:cubicBezTo>
                    <a:pt x="355452" y="290342"/>
                    <a:pt x="296697" y="373095"/>
                    <a:pt x="190500" y="381000"/>
                  </a:cubicBezTo>
                  <a:cubicBezTo>
                    <a:pt x="78704" y="371922"/>
                    <a:pt x="1951" y="293039"/>
                    <a:pt x="0" y="19050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50" name="Google Shape;250;p1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Private ladere fra transformer</a:t>
            </a:r>
            <a:endParaRPr/>
          </a:p>
        </p:txBody>
      </p:sp>
      <p:sp>
        <p:nvSpPr>
          <p:cNvPr id="251" name="Google Shape;251;p15"/>
          <p:cNvSpPr txBox="1"/>
          <p:nvPr>
            <p:ph idx="1" type="body"/>
          </p:nvPr>
        </p:nvSpPr>
        <p:spPr>
          <a:xfrm>
            <a:off x="5780083" y="2057400"/>
            <a:ext cx="523578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Trække kabler til hver carport fra elnet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Privat lader, egen abonnementsordning eller balanceret ladning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Balanceret ladning</a:t>
            </a:r>
            <a:endParaRPr/>
          </a:p>
        </p:txBody>
      </p:sp>
      <p:pic>
        <p:nvPicPr>
          <p:cNvPr descr="Equal Share Power Management for EV Charging" id="257" name="Google Shape;25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982" y="1636364"/>
            <a:ext cx="8562109" cy="4969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Radius tilslutningsbidrag</a:t>
            </a:r>
            <a:endParaRPr/>
          </a:p>
        </p:txBody>
      </p:sp>
      <p:sp>
        <p:nvSpPr>
          <p:cNvPr id="263" name="Google Shape;263;p17"/>
          <p:cNvSpPr txBox="1"/>
          <p:nvPr>
            <p:ph idx="1" type="body"/>
          </p:nvPr>
        </p:nvSpPr>
        <p:spPr>
          <a:xfrm>
            <a:off x="1143000" y="2527723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/>
              <a:t>Eks. 8 huse med hver fuld</a:t>
            </a:r>
            <a:endParaRPr/>
          </a:p>
        </p:txBody>
      </p:sp>
      <p:sp>
        <p:nvSpPr>
          <p:cNvPr id="264" name="Google Shape;264;p17"/>
          <p:cNvSpPr txBox="1"/>
          <p:nvPr>
            <p:ph idx="2" type="body"/>
          </p:nvPr>
        </p:nvSpPr>
        <p:spPr>
          <a:xfrm>
            <a:off x="1143000" y="3428999"/>
            <a:ext cx="4754880" cy="26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8 x 11 kW ved 400 V = 88 kW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88 kW/400 V = 220 A (maks. 160 A)</a:t>
            </a:r>
            <a:endParaRPr/>
          </a:p>
          <a:p>
            <a:pPr indent="-914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(1.587,50 kr. * 135 + 16.437,50 + 8 * 5000) 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	= </a:t>
            </a:r>
            <a:r>
              <a:rPr b="1" lang="da-DK" sz="1800">
                <a:latin typeface="Times New Roman"/>
                <a:ea typeface="Times New Roman"/>
                <a:cs typeface="Times New Roman"/>
                <a:sym typeface="Times New Roman"/>
              </a:rPr>
              <a:t>270.750,00 kr.  (33.843,75 kr. per)</a:t>
            </a:r>
            <a:endParaRPr/>
          </a:p>
        </p:txBody>
      </p:sp>
      <p:sp>
        <p:nvSpPr>
          <p:cNvPr id="265" name="Google Shape;265;p17"/>
          <p:cNvSpPr txBox="1"/>
          <p:nvPr>
            <p:ph idx="3" type="body"/>
          </p:nvPr>
        </p:nvSpPr>
        <p:spPr>
          <a:xfrm>
            <a:off x="6269173" y="2527723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/>
              <a:t>Eks. 8 huse med balanceret</a:t>
            </a:r>
            <a:endParaRPr/>
          </a:p>
        </p:txBody>
      </p:sp>
      <p:sp>
        <p:nvSpPr>
          <p:cNvPr id="266" name="Google Shape;266;p17"/>
          <p:cNvSpPr txBox="1"/>
          <p:nvPr>
            <p:ph idx="4" type="body"/>
          </p:nvPr>
        </p:nvSpPr>
        <p:spPr>
          <a:xfrm>
            <a:off x="6269173" y="3426838"/>
            <a:ext cx="4754880" cy="2675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8 x 6 kW ved 400 V = 48 kW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48 kW/400 V = 120 A (maks. 160 A)</a:t>
            </a:r>
            <a:endParaRPr/>
          </a:p>
          <a:p>
            <a:pPr indent="-914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(1.587,50 kr. * 95 + 16.437,50 + 8 * 5000) 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da-DK" sz="1800">
                <a:latin typeface="Times New Roman"/>
                <a:ea typeface="Times New Roman"/>
                <a:cs typeface="Times New Roman"/>
                <a:sym typeface="Times New Roman"/>
              </a:rPr>
              <a:t>	= </a:t>
            </a:r>
            <a:r>
              <a:rPr b="1" lang="da-DK" sz="1800">
                <a:latin typeface="Times New Roman"/>
                <a:ea typeface="Times New Roman"/>
                <a:cs typeface="Times New Roman"/>
                <a:sym typeface="Times New Roman"/>
              </a:rPr>
              <a:t>207.250,00 kr.  (25.906,25 kr. per)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1145649" y="1750483"/>
            <a:ext cx="987287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r>
              <a:rPr b="0" i="1" lang="da-DK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Første 25 Ampere/10 kW  		16.437,50 kr.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r>
              <a:rPr b="0" i="1" lang="da-DK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Derefter per Ampere/0,4 kW 	1.587,50 kr.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r>
              <a:t/>
            </a:r>
            <a:endParaRPr b="0" i="1" sz="20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Private ladere fra transformer</a:t>
            </a:r>
            <a:endParaRPr/>
          </a:p>
        </p:txBody>
      </p:sp>
      <p:sp>
        <p:nvSpPr>
          <p:cNvPr id="273" name="Google Shape;273;p18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>
                <a:solidFill>
                  <a:srgbClr val="00B050"/>
                </a:solidFill>
              </a:rPr>
              <a:t>Fordele</a:t>
            </a:r>
            <a:endParaRPr/>
          </a:p>
        </p:txBody>
      </p:sp>
      <p:sp>
        <p:nvSpPr>
          <p:cNvPr id="274" name="Google Shape;274;p18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Privat lader, vælger selv ordning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Ladning i egen carport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Kan [muligvis] tilkobles transformer senere (men der skal forkøbes Ampere)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For nogen vil det være meget kort gravedistance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275" name="Google Shape;275;p18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>
                <a:solidFill>
                  <a:srgbClr val="FF0000"/>
                </a:solidFill>
              </a:rPr>
              <a:t>Ulemper</a:t>
            </a:r>
            <a:endParaRPr/>
          </a:p>
        </p:txBody>
      </p:sp>
      <p:sp>
        <p:nvSpPr>
          <p:cNvPr id="276" name="Google Shape;276;p18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Dyrt at tilkoble elnet som standard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da-DK">
                <a:solidFill>
                  <a:srgbClr val="FF0000"/>
                </a:solidFill>
              </a:rPr>
              <a:t>Muligvis med høj merpris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da-DK">
                <a:solidFill>
                  <a:srgbClr val="FF0000"/>
                </a:solidFill>
              </a:rPr>
              <a:t>1000 kr./år for ny eltavle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Maks 160 A per tilslutning*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Fulde effekt skal tilkobles samtidig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Radius kan sige nej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”Kan nemt gå et år”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9"/>
          <p:cNvGrpSpPr/>
          <p:nvPr/>
        </p:nvGrpSpPr>
        <p:grpSpPr>
          <a:xfrm>
            <a:off x="2692400" y="0"/>
            <a:ext cx="9499600" cy="6869174"/>
            <a:chOff x="2692400" y="0"/>
            <a:chExt cx="9499600" cy="6869174"/>
          </a:xfrm>
        </p:grpSpPr>
        <p:pic>
          <p:nvPicPr>
            <p:cNvPr descr="An aerial view of a neighborhood&#10;&#10;Description automatically generated" id="282" name="Google Shape;282;p19"/>
            <p:cNvPicPr preferRelativeResize="0"/>
            <p:nvPr/>
          </p:nvPicPr>
          <p:blipFill rotWithShape="1">
            <a:blip r:embed="rId3">
              <a:alphaModFix/>
            </a:blip>
            <a:srcRect b="3185" l="18333" r="20237" t="14757"/>
            <a:stretch/>
          </p:blipFill>
          <p:spPr>
            <a:xfrm>
              <a:off x="2692400" y="0"/>
              <a:ext cx="9499600" cy="686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9"/>
            <p:cNvSpPr/>
            <p:nvPr/>
          </p:nvSpPr>
          <p:spPr>
            <a:xfrm>
              <a:off x="3600450" y="5111706"/>
              <a:ext cx="1005421" cy="1485944"/>
            </a:xfrm>
            <a:custGeom>
              <a:rect b="b" l="l" r="r" t="t"/>
              <a:pathLst>
                <a:path extrusionOk="0" h="1485944" w="1005421">
                  <a:moveTo>
                    <a:pt x="120650" y="1485944"/>
                  </a:moveTo>
                  <a:cubicBezTo>
                    <a:pt x="81386" y="1387785"/>
                    <a:pt x="143406" y="1546981"/>
                    <a:pt x="69850" y="1301794"/>
                  </a:cubicBezTo>
                  <a:cubicBezTo>
                    <a:pt x="63500" y="1280627"/>
                    <a:pt x="56715" y="1259586"/>
                    <a:pt x="50800" y="1238294"/>
                  </a:cubicBezTo>
                  <a:cubicBezTo>
                    <a:pt x="39859" y="1198906"/>
                    <a:pt x="38817" y="1191079"/>
                    <a:pt x="31750" y="1155744"/>
                  </a:cubicBezTo>
                  <a:cubicBezTo>
                    <a:pt x="29633" y="1109177"/>
                    <a:pt x="26928" y="1062634"/>
                    <a:pt x="25400" y="1016044"/>
                  </a:cubicBezTo>
                  <a:cubicBezTo>
                    <a:pt x="16936" y="757887"/>
                    <a:pt x="65033" y="837368"/>
                    <a:pt x="6350" y="749344"/>
                  </a:cubicBezTo>
                  <a:cubicBezTo>
                    <a:pt x="4233" y="736644"/>
                    <a:pt x="0" y="724119"/>
                    <a:pt x="0" y="711244"/>
                  </a:cubicBezTo>
                  <a:cubicBezTo>
                    <a:pt x="0" y="587115"/>
                    <a:pt x="216845" y="670139"/>
                    <a:pt x="292100" y="666794"/>
                  </a:cubicBezTo>
                  <a:cubicBezTo>
                    <a:pt x="300567" y="664677"/>
                    <a:pt x="309328" y="663508"/>
                    <a:pt x="317500" y="660444"/>
                  </a:cubicBezTo>
                  <a:cubicBezTo>
                    <a:pt x="326363" y="657120"/>
                    <a:pt x="334250" y="651589"/>
                    <a:pt x="342900" y="647744"/>
                  </a:cubicBezTo>
                  <a:cubicBezTo>
                    <a:pt x="353316" y="643115"/>
                    <a:pt x="363977" y="639046"/>
                    <a:pt x="374650" y="635044"/>
                  </a:cubicBezTo>
                  <a:cubicBezTo>
                    <a:pt x="380917" y="632694"/>
                    <a:pt x="387433" y="631044"/>
                    <a:pt x="393700" y="628694"/>
                  </a:cubicBezTo>
                  <a:cubicBezTo>
                    <a:pt x="404373" y="624692"/>
                    <a:pt x="414636" y="619599"/>
                    <a:pt x="425450" y="615994"/>
                  </a:cubicBezTo>
                  <a:cubicBezTo>
                    <a:pt x="433729" y="613234"/>
                    <a:pt x="442459" y="612042"/>
                    <a:pt x="450850" y="609644"/>
                  </a:cubicBezTo>
                  <a:lnTo>
                    <a:pt x="558800" y="577894"/>
                  </a:lnTo>
                  <a:cubicBezTo>
                    <a:pt x="565150" y="571544"/>
                    <a:pt x="570378" y="563825"/>
                    <a:pt x="577850" y="558844"/>
                  </a:cubicBezTo>
                  <a:cubicBezTo>
                    <a:pt x="583316" y="555200"/>
                    <a:pt x="618913" y="546991"/>
                    <a:pt x="622300" y="546144"/>
                  </a:cubicBezTo>
                  <a:cubicBezTo>
                    <a:pt x="626533" y="533444"/>
                    <a:pt x="634046" y="521397"/>
                    <a:pt x="635000" y="508044"/>
                  </a:cubicBezTo>
                  <a:cubicBezTo>
                    <a:pt x="636216" y="491022"/>
                    <a:pt x="631245" y="474111"/>
                    <a:pt x="628650" y="457244"/>
                  </a:cubicBezTo>
                  <a:cubicBezTo>
                    <a:pt x="627009" y="446577"/>
                    <a:pt x="625140" y="435907"/>
                    <a:pt x="622300" y="425494"/>
                  </a:cubicBezTo>
                  <a:cubicBezTo>
                    <a:pt x="611353" y="385356"/>
                    <a:pt x="610010" y="392352"/>
                    <a:pt x="596900" y="355644"/>
                  </a:cubicBezTo>
                  <a:cubicBezTo>
                    <a:pt x="590146" y="336733"/>
                    <a:pt x="582720" y="317975"/>
                    <a:pt x="577850" y="298494"/>
                  </a:cubicBezTo>
                  <a:cubicBezTo>
                    <a:pt x="575733" y="290027"/>
                    <a:pt x="572935" y="281702"/>
                    <a:pt x="571500" y="273094"/>
                  </a:cubicBezTo>
                  <a:cubicBezTo>
                    <a:pt x="559533" y="201292"/>
                    <a:pt x="572424" y="244116"/>
                    <a:pt x="558800" y="203244"/>
                  </a:cubicBezTo>
                  <a:cubicBezTo>
                    <a:pt x="556683" y="184194"/>
                    <a:pt x="554457" y="165156"/>
                    <a:pt x="552450" y="146094"/>
                  </a:cubicBezTo>
                  <a:cubicBezTo>
                    <a:pt x="550223" y="124939"/>
                    <a:pt x="548911" y="103680"/>
                    <a:pt x="546100" y="82594"/>
                  </a:cubicBezTo>
                  <a:cubicBezTo>
                    <a:pt x="544674" y="71896"/>
                    <a:pt x="541867" y="61427"/>
                    <a:pt x="539750" y="50844"/>
                  </a:cubicBezTo>
                  <a:cubicBezTo>
                    <a:pt x="541867" y="42377"/>
                    <a:pt x="538044" y="28801"/>
                    <a:pt x="546100" y="25444"/>
                  </a:cubicBezTo>
                  <a:cubicBezTo>
                    <a:pt x="567681" y="16452"/>
                    <a:pt x="592651" y="21036"/>
                    <a:pt x="615950" y="19094"/>
                  </a:cubicBezTo>
                  <a:cubicBezTo>
                    <a:pt x="730833" y="9520"/>
                    <a:pt x="661644" y="17351"/>
                    <a:pt x="749300" y="6394"/>
                  </a:cubicBezTo>
                  <a:cubicBezTo>
                    <a:pt x="789517" y="10627"/>
                    <a:pt x="852896" y="-17573"/>
                    <a:pt x="869950" y="19094"/>
                  </a:cubicBezTo>
                  <a:cubicBezTo>
                    <a:pt x="906560" y="97806"/>
                    <a:pt x="872609" y="192713"/>
                    <a:pt x="876300" y="279444"/>
                  </a:cubicBezTo>
                  <a:cubicBezTo>
                    <a:pt x="876847" y="292308"/>
                    <a:pt x="880692" y="304819"/>
                    <a:pt x="882650" y="317544"/>
                  </a:cubicBezTo>
                  <a:cubicBezTo>
                    <a:pt x="894246" y="392921"/>
                    <a:pt x="881268" y="331987"/>
                    <a:pt x="901700" y="400094"/>
                  </a:cubicBezTo>
                  <a:cubicBezTo>
                    <a:pt x="904208" y="408453"/>
                    <a:pt x="906157" y="416975"/>
                    <a:pt x="908050" y="425494"/>
                  </a:cubicBezTo>
                  <a:cubicBezTo>
                    <a:pt x="910391" y="436030"/>
                    <a:pt x="910987" y="447005"/>
                    <a:pt x="914400" y="457244"/>
                  </a:cubicBezTo>
                  <a:cubicBezTo>
                    <a:pt x="919498" y="472537"/>
                    <a:pt x="927100" y="486877"/>
                    <a:pt x="933450" y="501694"/>
                  </a:cubicBezTo>
                  <a:cubicBezTo>
                    <a:pt x="946756" y="568222"/>
                    <a:pt x="931016" y="496350"/>
                    <a:pt x="952500" y="571544"/>
                  </a:cubicBezTo>
                  <a:cubicBezTo>
                    <a:pt x="957295" y="588327"/>
                    <a:pt x="960067" y="605661"/>
                    <a:pt x="965200" y="622344"/>
                  </a:cubicBezTo>
                  <a:cubicBezTo>
                    <a:pt x="971686" y="643424"/>
                    <a:pt x="980882" y="660058"/>
                    <a:pt x="990600" y="679494"/>
                  </a:cubicBezTo>
                  <a:cubicBezTo>
                    <a:pt x="992717" y="690077"/>
                    <a:pt x="994609" y="700708"/>
                    <a:pt x="996950" y="711244"/>
                  </a:cubicBezTo>
                  <a:cubicBezTo>
                    <a:pt x="998843" y="719763"/>
                    <a:pt x="1010004" y="731057"/>
                    <a:pt x="1003300" y="736644"/>
                  </a:cubicBezTo>
                  <a:cubicBezTo>
                    <a:pt x="991802" y="746226"/>
                    <a:pt x="973613" y="740533"/>
                    <a:pt x="958850" y="742994"/>
                  </a:cubicBezTo>
                  <a:cubicBezTo>
                    <a:pt x="948204" y="744768"/>
                    <a:pt x="937513" y="746504"/>
                    <a:pt x="927100" y="749344"/>
                  </a:cubicBezTo>
                  <a:cubicBezTo>
                    <a:pt x="914185" y="752866"/>
                    <a:pt x="901915" y="758522"/>
                    <a:pt x="889000" y="762044"/>
                  </a:cubicBezTo>
                  <a:cubicBezTo>
                    <a:pt x="878587" y="764884"/>
                    <a:pt x="867786" y="766053"/>
                    <a:pt x="857250" y="768394"/>
                  </a:cubicBezTo>
                  <a:cubicBezTo>
                    <a:pt x="812585" y="778320"/>
                    <a:pt x="849925" y="770487"/>
                    <a:pt x="812800" y="781094"/>
                  </a:cubicBezTo>
                  <a:cubicBezTo>
                    <a:pt x="804409" y="783492"/>
                    <a:pt x="795867" y="785327"/>
                    <a:pt x="787400" y="787444"/>
                  </a:cubicBezTo>
                  <a:cubicBezTo>
                    <a:pt x="781050" y="791677"/>
                    <a:pt x="775496" y="797464"/>
                    <a:pt x="768350" y="800144"/>
                  </a:cubicBezTo>
                  <a:cubicBezTo>
                    <a:pt x="751324" y="806529"/>
                    <a:pt x="687800" y="811916"/>
                    <a:pt x="679450" y="812844"/>
                  </a:cubicBezTo>
                  <a:cubicBezTo>
                    <a:pt x="653285" y="819385"/>
                    <a:pt x="645359" y="822084"/>
                    <a:pt x="615950" y="825544"/>
                  </a:cubicBezTo>
                  <a:cubicBezTo>
                    <a:pt x="592731" y="828276"/>
                    <a:pt x="569383" y="829777"/>
                    <a:pt x="546100" y="831894"/>
                  </a:cubicBezTo>
                  <a:cubicBezTo>
                    <a:pt x="533400" y="836127"/>
                    <a:pt x="520987" y="841347"/>
                    <a:pt x="508000" y="844594"/>
                  </a:cubicBezTo>
                  <a:cubicBezTo>
                    <a:pt x="491632" y="848686"/>
                    <a:pt x="440220" y="854608"/>
                    <a:pt x="425450" y="857294"/>
                  </a:cubicBezTo>
                  <a:cubicBezTo>
                    <a:pt x="413057" y="859547"/>
                    <a:pt x="359078" y="875079"/>
                    <a:pt x="355600" y="876344"/>
                  </a:cubicBezTo>
                  <a:cubicBezTo>
                    <a:pt x="346704" y="879579"/>
                    <a:pt x="339180" y="886051"/>
                    <a:pt x="330200" y="889044"/>
                  </a:cubicBezTo>
                  <a:cubicBezTo>
                    <a:pt x="313641" y="894564"/>
                    <a:pt x="296239" y="897151"/>
                    <a:pt x="279400" y="901744"/>
                  </a:cubicBezTo>
                  <a:cubicBezTo>
                    <a:pt x="272942" y="903505"/>
                    <a:pt x="266872" y="906589"/>
                    <a:pt x="260350" y="908094"/>
                  </a:cubicBezTo>
                  <a:cubicBezTo>
                    <a:pt x="239317" y="912948"/>
                    <a:pt x="217791" y="915559"/>
                    <a:pt x="196850" y="920794"/>
                  </a:cubicBezTo>
                  <a:cubicBezTo>
                    <a:pt x="188383" y="922911"/>
                    <a:pt x="179969" y="925251"/>
                    <a:pt x="171450" y="927144"/>
                  </a:cubicBezTo>
                  <a:cubicBezTo>
                    <a:pt x="125474" y="937361"/>
                    <a:pt x="154691" y="928497"/>
                    <a:pt x="120650" y="939844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5543550" y="4991099"/>
              <a:ext cx="647700" cy="1212851"/>
            </a:xfrm>
            <a:custGeom>
              <a:rect b="b" l="l" r="r" t="t"/>
              <a:pathLst>
                <a:path extrusionOk="0" h="1212851" w="647700">
                  <a:moveTo>
                    <a:pt x="146050" y="1212851"/>
                  </a:moveTo>
                  <a:cubicBezTo>
                    <a:pt x="143933" y="1202268"/>
                    <a:pt x="141631" y="1191720"/>
                    <a:pt x="139700" y="1181101"/>
                  </a:cubicBezTo>
                  <a:cubicBezTo>
                    <a:pt x="137397" y="1168433"/>
                    <a:pt x="136245" y="1155546"/>
                    <a:pt x="133350" y="1143001"/>
                  </a:cubicBezTo>
                  <a:cubicBezTo>
                    <a:pt x="109957" y="1041630"/>
                    <a:pt x="131967" y="1146856"/>
                    <a:pt x="107950" y="1066801"/>
                  </a:cubicBezTo>
                  <a:cubicBezTo>
                    <a:pt x="104849" y="1056463"/>
                    <a:pt x="104440" y="1045464"/>
                    <a:pt x="101600" y="1035051"/>
                  </a:cubicBezTo>
                  <a:cubicBezTo>
                    <a:pt x="98078" y="1022136"/>
                    <a:pt x="92147" y="1009938"/>
                    <a:pt x="88900" y="996951"/>
                  </a:cubicBezTo>
                  <a:cubicBezTo>
                    <a:pt x="75974" y="945246"/>
                    <a:pt x="82776" y="889906"/>
                    <a:pt x="69850" y="838201"/>
                  </a:cubicBezTo>
                  <a:cubicBezTo>
                    <a:pt x="57659" y="789436"/>
                    <a:pt x="68526" y="836609"/>
                    <a:pt x="57150" y="768351"/>
                  </a:cubicBezTo>
                  <a:cubicBezTo>
                    <a:pt x="55376" y="757705"/>
                    <a:pt x="53141" y="747137"/>
                    <a:pt x="50800" y="736601"/>
                  </a:cubicBezTo>
                  <a:cubicBezTo>
                    <a:pt x="48907" y="728082"/>
                    <a:pt x="45885" y="719809"/>
                    <a:pt x="44450" y="711201"/>
                  </a:cubicBezTo>
                  <a:cubicBezTo>
                    <a:pt x="41645" y="694368"/>
                    <a:pt x="39578" y="677402"/>
                    <a:pt x="38100" y="660401"/>
                  </a:cubicBezTo>
                  <a:cubicBezTo>
                    <a:pt x="35343" y="628700"/>
                    <a:pt x="36981" y="596539"/>
                    <a:pt x="31750" y="565151"/>
                  </a:cubicBezTo>
                  <a:cubicBezTo>
                    <a:pt x="28449" y="545344"/>
                    <a:pt x="19050" y="527051"/>
                    <a:pt x="12700" y="508001"/>
                  </a:cubicBezTo>
                  <a:cubicBezTo>
                    <a:pt x="10583" y="501651"/>
                    <a:pt x="7450" y="495553"/>
                    <a:pt x="6350" y="488951"/>
                  </a:cubicBezTo>
                  <a:lnTo>
                    <a:pt x="0" y="450851"/>
                  </a:lnTo>
                  <a:cubicBezTo>
                    <a:pt x="12700" y="448734"/>
                    <a:pt x="25338" y="446203"/>
                    <a:pt x="38100" y="444501"/>
                  </a:cubicBezTo>
                  <a:cubicBezTo>
                    <a:pt x="89123" y="437698"/>
                    <a:pt x="98032" y="441457"/>
                    <a:pt x="146050" y="425451"/>
                  </a:cubicBezTo>
                  <a:cubicBezTo>
                    <a:pt x="152400" y="423334"/>
                    <a:pt x="159113" y="422094"/>
                    <a:pt x="165100" y="419101"/>
                  </a:cubicBezTo>
                  <a:cubicBezTo>
                    <a:pt x="201946" y="400678"/>
                    <a:pt x="165020" y="410400"/>
                    <a:pt x="209550" y="393701"/>
                  </a:cubicBezTo>
                  <a:cubicBezTo>
                    <a:pt x="234619" y="384300"/>
                    <a:pt x="260350" y="376768"/>
                    <a:pt x="285750" y="368301"/>
                  </a:cubicBezTo>
                  <a:cubicBezTo>
                    <a:pt x="283633" y="361951"/>
                    <a:pt x="283581" y="354478"/>
                    <a:pt x="279400" y="349251"/>
                  </a:cubicBezTo>
                  <a:cubicBezTo>
                    <a:pt x="274632" y="343292"/>
                    <a:pt x="266213" y="341437"/>
                    <a:pt x="260350" y="336551"/>
                  </a:cubicBezTo>
                  <a:cubicBezTo>
                    <a:pt x="253451" y="330802"/>
                    <a:pt x="247144" y="324319"/>
                    <a:pt x="241300" y="317501"/>
                  </a:cubicBezTo>
                  <a:cubicBezTo>
                    <a:pt x="226710" y="300479"/>
                    <a:pt x="213858" y="279891"/>
                    <a:pt x="203200" y="260351"/>
                  </a:cubicBezTo>
                  <a:cubicBezTo>
                    <a:pt x="196401" y="247886"/>
                    <a:pt x="190026" y="235177"/>
                    <a:pt x="184150" y="222251"/>
                  </a:cubicBezTo>
                  <a:cubicBezTo>
                    <a:pt x="179433" y="211874"/>
                    <a:pt x="175683" y="201084"/>
                    <a:pt x="171450" y="190501"/>
                  </a:cubicBezTo>
                  <a:cubicBezTo>
                    <a:pt x="164047" y="138682"/>
                    <a:pt x="153195" y="83473"/>
                    <a:pt x="171450" y="31751"/>
                  </a:cubicBezTo>
                  <a:cubicBezTo>
                    <a:pt x="175042" y="21573"/>
                    <a:pt x="192617" y="35984"/>
                    <a:pt x="203200" y="38101"/>
                  </a:cubicBezTo>
                  <a:cubicBezTo>
                    <a:pt x="337173" y="21354"/>
                    <a:pt x="170089" y="44309"/>
                    <a:pt x="304800" y="19051"/>
                  </a:cubicBezTo>
                  <a:cubicBezTo>
                    <a:pt x="349320" y="10703"/>
                    <a:pt x="427377" y="8479"/>
                    <a:pt x="463550" y="6351"/>
                  </a:cubicBezTo>
                  <a:cubicBezTo>
                    <a:pt x="484599" y="2141"/>
                    <a:pt x="503173" y="-8331"/>
                    <a:pt x="520700" y="12701"/>
                  </a:cubicBezTo>
                  <a:cubicBezTo>
                    <a:pt x="526287" y="19405"/>
                    <a:pt x="524933" y="29634"/>
                    <a:pt x="527050" y="38101"/>
                  </a:cubicBezTo>
                  <a:cubicBezTo>
                    <a:pt x="529167" y="61384"/>
                    <a:pt x="530310" y="84777"/>
                    <a:pt x="533400" y="107951"/>
                  </a:cubicBezTo>
                  <a:cubicBezTo>
                    <a:pt x="534553" y="116602"/>
                    <a:pt x="538315" y="124743"/>
                    <a:pt x="539750" y="133351"/>
                  </a:cubicBezTo>
                  <a:cubicBezTo>
                    <a:pt x="540717" y="139150"/>
                    <a:pt x="550036" y="219751"/>
                    <a:pt x="552450" y="228601"/>
                  </a:cubicBezTo>
                  <a:cubicBezTo>
                    <a:pt x="554941" y="237733"/>
                    <a:pt x="561826" y="245138"/>
                    <a:pt x="565150" y="254001"/>
                  </a:cubicBezTo>
                  <a:cubicBezTo>
                    <a:pt x="568214" y="262173"/>
                    <a:pt x="568740" y="271122"/>
                    <a:pt x="571500" y="279401"/>
                  </a:cubicBezTo>
                  <a:cubicBezTo>
                    <a:pt x="578234" y="299604"/>
                    <a:pt x="593441" y="328497"/>
                    <a:pt x="596900" y="349251"/>
                  </a:cubicBezTo>
                  <a:cubicBezTo>
                    <a:pt x="599017" y="361951"/>
                    <a:pt x="600552" y="374762"/>
                    <a:pt x="603250" y="387351"/>
                  </a:cubicBezTo>
                  <a:cubicBezTo>
                    <a:pt x="624403" y="486063"/>
                    <a:pt x="606438" y="394806"/>
                    <a:pt x="628650" y="476251"/>
                  </a:cubicBezTo>
                  <a:cubicBezTo>
                    <a:pt x="631490" y="486664"/>
                    <a:pt x="632160" y="497588"/>
                    <a:pt x="635000" y="508001"/>
                  </a:cubicBezTo>
                  <a:cubicBezTo>
                    <a:pt x="638522" y="520916"/>
                    <a:pt x="647700" y="546101"/>
                    <a:pt x="647700" y="546101"/>
                  </a:cubicBezTo>
                  <a:cubicBezTo>
                    <a:pt x="637117" y="548218"/>
                    <a:pt x="626642" y="550976"/>
                    <a:pt x="615950" y="552451"/>
                  </a:cubicBezTo>
                  <a:cubicBezTo>
                    <a:pt x="565235" y="559446"/>
                    <a:pt x="463550" y="571501"/>
                    <a:pt x="463550" y="571501"/>
                  </a:cubicBezTo>
                  <a:cubicBezTo>
                    <a:pt x="457200" y="575734"/>
                    <a:pt x="451740" y="581788"/>
                    <a:pt x="444500" y="584201"/>
                  </a:cubicBezTo>
                  <a:cubicBezTo>
                    <a:pt x="432286" y="588272"/>
                    <a:pt x="419245" y="589665"/>
                    <a:pt x="406400" y="590551"/>
                  </a:cubicBezTo>
                  <a:cubicBezTo>
                    <a:pt x="357786" y="593904"/>
                    <a:pt x="309033" y="594784"/>
                    <a:pt x="260350" y="596901"/>
                  </a:cubicBezTo>
                  <a:cubicBezTo>
                    <a:pt x="221963" y="606498"/>
                    <a:pt x="243229" y="600491"/>
                    <a:pt x="196850" y="615951"/>
                  </a:cubicBezTo>
                  <a:cubicBezTo>
                    <a:pt x="190500" y="618068"/>
                    <a:pt x="183787" y="619308"/>
                    <a:pt x="177800" y="622301"/>
                  </a:cubicBezTo>
                  <a:cubicBezTo>
                    <a:pt x="150507" y="635948"/>
                    <a:pt x="161866" y="635001"/>
                    <a:pt x="146050" y="635001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7103731" y="4730750"/>
              <a:ext cx="555224" cy="1155700"/>
            </a:xfrm>
            <a:custGeom>
              <a:rect b="b" l="l" r="r" t="t"/>
              <a:pathLst>
                <a:path extrusionOk="0" h="1155700" w="555224">
                  <a:moveTo>
                    <a:pt x="116219" y="1155700"/>
                  </a:moveTo>
                  <a:cubicBezTo>
                    <a:pt x="122015" y="1103539"/>
                    <a:pt x="127699" y="1088621"/>
                    <a:pt x="116219" y="1035050"/>
                  </a:cubicBezTo>
                  <a:cubicBezTo>
                    <a:pt x="114236" y="1025794"/>
                    <a:pt x="107364" y="1018300"/>
                    <a:pt x="103519" y="1009650"/>
                  </a:cubicBezTo>
                  <a:cubicBezTo>
                    <a:pt x="98890" y="999234"/>
                    <a:pt x="94171" y="988795"/>
                    <a:pt x="90819" y="977900"/>
                  </a:cubicBezTo>
                  <a:cubicBezTo>
                    <a:pt x="69745" y="909411"/>
                    <a:pt x="85101" y="948679"/>
                    <a:pt x="71769" y="895350"/>
                  </a:cubicBezTo>
                  <a:cubicBezTo>
                    <a:pt x="63309" y="861509"/>
                    <a:pt x="66196" y="891284"/>
                    <a:pt x="59069" y="850900"/>
                  </a:cubicBezTo>
                  <a:cubicBezTo>
                    <a:pt x="54231" y="823483"/>
                    <a:pt x="49970" y="795957"/>
                    <a:pt x="46369" y="768350"/>
                  </a:cubicBezTo>
                  <a:cubicBezTo>
                    <a:pt x="43618" y="747256"/>
                    <a:pt x="43939" y="725758"/>
                    <a:pt x="40019" y="704850"/>
                  </a:cubicBezTo>
                  <a:cubicBezTo>
                    <a:pt x="37552" y="691692"/>
                    <a:pt x="31552" y="679450"/>
                    <a:pt x="27319" y="666750"/>
                  </a:cubicBezTo>
                  <a:cubicBezTo>
                    <a:pt x="25202" y="588433"/>
                    <a:pt x="24881" y="510048"/>
                    <a:pt x="20969" y="431800"/>
                  </a:cubicBezTo>
                  <a:cubicBezTo>
                    <a:pt x="20635" y="425115"/>
                    <a:pt x="17612" y="418737"/>
                    <a:pt x="14619" y="412750"/>
                  </a:cubicBezTo>
                  <a:cubicBezTo>
                    <a:pt x="11206" y="405924"/>
                    <a:pt x="-5609" y="394955"/>
                    <a:pt x="1919" y="393700"/>
                  </a:cubicBezTo>
                  <a:cubicBezTo>
                    <a:pt x="31224" y="388816"/>
                    <a:pt x="61186" y="397933"/>
                    <a:pt x="90819" y="400050"/>
                  </a:cubicBezTo>
                  <a:cubicBezTo>
                    <a:pt x="122569" y="397933"/>
                    <a:pt x="155006" y="400603"/>
                    <a:pt x="186069" y="393700"/>
                  </a:cubicBezTo>
                  <a:cubicBezTo>
                    <a:pt x="194835" y="391752"/>
                    <a:pt x="198220" y="380399"/>
                    <a:pt x="205119" y="374650"/>
                  </a:cubicBezTo>
                  <a:cubicBezTo>
                    <a:pt x="210982" y="369764"/>
                    <a:pt x="217819" y="366183"/>
                    <a:pt x="224169" y="361950"/>
                  </a:cubicBezTo>
                  <a:cubicBezTo>
                    <a:pt x="228402" y="355600"/>
                    <a:pt x="236869" y="350532"/>
                    <a:pt x="236869" y="342900"/>
                  </a:cubicBezTo>
                  <a:cubicBezTo>
                    <a:pt x="236869" y="327490"/>
                    <a:pt x="230546" y="312478"/>
                    <a:pt x="224169" y="298450"/>
                  </a:cubicBezTo>
                  <a:cubicBezTo>
                    <a:pt x="197012" y="238705"/>
                    <a:pt x="212023" y="306461"/>
                    <a:pt x="192419" y="247650"/>
                  </a:cubicBezTo>
                  <a:cubicBezTo>
                    <a:pt x="186899" y="231091"/>
                    <a:pt x="179719" y="196850"/>
                    <a:pt x="179719" y="196850"/>
                  </a:cubicBezTo>
                  <a:cubicBezTo>
                    <a:pt x="175486" y="150283"/>
                    <a:pt x="174129" y="103365"/>
                    <a:pt x="167019" y="57150"/>
                  </a:cubicBezTo>
                  <a:cubicBezTo>
                    <a:pt x="165580" y="47794"/>
                    <a:pt x="152463" y="41032"/>
                    <a:pt x="154319" y="31750"/>
                  </a:cubicBezTo>
                  <a:cubicBezTo>
                    <a:pt x="155632" y="25186"/>
                    <a:pt x="166933" y="27239"/>
                    <a:pt x="173369" y="25400"/>
                  </a:cubicBezTo>
                  <a:cubicBezTo>
                    <a:pt x="181760" y="23002"/>
                    <a:pt x="190302" y="21167"/>
                    <a:pt x="198769" y="19050"/>
                  </a:cubicBezTo>
                  <a:cubicBezTo>
                    <a:pt x="271102" y="33517"/>
                    <a:pt x="252245" y="32370"/>
                    <a:pt x="376569" y="19050"/>
                  </a:cubicBezTo>
                  <a:cubicBezTo>
                    <a:pt x="387903" y="17836"/>
                    <a:pt x="397646" y="10352"/>
                    <a:pt x="408319" y="6350"/>
                  </a:cubicBezTo>
                  <a:cubicBezTo>
                    <a:pt x="414586" y="4000"/>
                    <a:pt x="421019" y="2117"/>
                    <a:pt x="427369" y="0"/>
                  </a:cubicBezTo>
                  <a:cubicBezTo>
                    <a:pt x="448536" y="2117"/>
                    <a:pt x="472194" y="-3836"/>
                    <a:pt x="490869" y="6350"/>
                  </a:cubicBezTo>
                  <a:cubicBezTo>
                    <a:pt x="500344" y="11518"/>
                    <a:pt x="496089" y="27366"/>
                    <a:pt x="497219" y="38100"/>
                  </a:cubicBezTo>
                  <a:cubicBezTo>
                    <a:pt x="500329" y="67646"/>
                    <a:pt x="500459" y="97454"/>
                    <a:pt x="503569" y="127000"/>
                  </a:cubicBezTo>
                  <a:cubicBezTo>
                    <a:pt x="504699" y="137734"/>
                    <a:pt x="508145" y="148104"/>
                    <a:pt x="509919" y="158750"/>
                  </a:cubicBezTo>
                  <a:cubicBezTo>
                    <a:pt x="512380" y="173513"/>
                    <a:pt x="514616" y="188324"/>
                    <a:pt x="516269" y="203200"/>
                  </a:cubicBezTo>
                  <a:cubicBezTo>
                    <a:pt x="518851" y="226436"/>
                    <a:pt x="520037" y="249814"/>
                    <a:pt x="522619" y="273050"/>
                  </a:cubicBezTo>
                  <a:cubicBezTo>
                    <a:pt x="524272" y="287926"/>
                    <a:pt x="526991" y="302664"/>
                    <a:pt x="528969" y="317500"/>
                  </a:cubicBezTo>
                  <a:cubicBezTo>
                    <a:pt x="535869" y="369250"/>
                    <a:pt x="533303" y="360389"/>
                    <a:pt x="541669" y="406400"/>
                  </a:cubicBezTo>
                  <a:cubicBezTo>
                    <a:pt x="543600" y="417019"/>
                    <a:pt x="545401" y="427679"/>
                    <a:pt x="548019" y="438150"/>
                  </a:cubicBezTo>
                  <a:cubicBezTo>
                    <a:pt x="549642" y="444644"/>
                    <a:pt x="552252" y="450850"/>
                    <a:pt x="554369" y="457200"/>
                  </a:cubicBezTo>
                  <a:cubicBezTo>
                    <a:pt x="552252" y="478367"/>
                    <a:pt x="560782" y="503682"/>
                    <a:pt x="548019" y="520700"/>
                  </a:cubicBezTo>
                  <a:cubicBezTo>
                    <a:pt x="537546" y="534664"/>
                    <a:pt x="514335" y="529977"/>
                    <a:pt x="497219" y="533400"/>
                  </a:cubicBezTo>
                  <a:cubicBezTo>
                    <a:pt x="445534" y="543737"/>
                    <a:pt x="419169" y="546331"/>
                    <a:pt x="370219" y="552450"/>
                  </a:cubicBezTo>
                  <a:cubicBezTo>
                    <a:pt x="344497" y="561024"/>
                    <a:pt x="331881" y="565771"/>
                    <a:pt x="300369" y="571500"/>
                  </a:cubicBezTo>
                  <a:lnTo>
                    <a:pt x="230519" y="584200"/>
                  </a:lnTo>
                  <a:cubicBezTo>
                    <a:pt x="219911" y="586189"/>
                    <a:pt x="209240" y="587932"/>
                    <a:pt x="198769" y="590550"/>
                  </a:cubicBezTo>
                  <a:cubicBezTo>
                    <a:pt x="192275" y="592173"/>
                    <a:pt x="186155" y="595061"/>
                    <a:pt x="179719" y="596900"/>
                  </a:cubicBezTo>
                  <a:cubicBezTo>
                    <a:pt x="171328" y="599298"/>
                    <a:pt x="162959" y="602016"/>
                    <a:pt x="154319" y="603250"/>
                  </a:cubicBezTo>
                  <a:cubicBezTo>
                    <a:pt x="133261" y="606258"/>
                    <a:pt x="90819" y="609600"/>
                    <a:pt x="90819" y="60960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8680450" y="4387850"/>
              <a:ext cx="567291" cy="1193800"/>
            </a:xfrm>
            <a:custGeom>
              <a:rect b="b" l="l" r="r" t="t"/>
              <a:pathLst>
                <a:path extrusionOk="0" h="1193800" w="567291">
                  <a:moveTo>
                    <a:pt x="95250" y="1193800"/>
                  </a:moveTo>
                  <a:cubicBezTo>
                    <a:pt x="80942" y="1107954"/>
                    <a:pt x="99767" y="1212997"/>
                    <a:pt x="69850" y="1085850"/>
                  </a:cubicBezTo>
                  <a:cubicBezTo>
                    <a:pt x="64340" y="1062434"/>
                    <a:pt x="60265" y="1018752"/>
                    <a:pt x="57150" y="996950"/>
                  </a:cubicBezTo>
                  <a:cubicBezTo>
                    <a:pt x="55329" y="984204"/>
                    <a:pt x="52917" y="971550"/>
                    <a:pt x="50800" y="958850"/>
                  </a:cubicBezTo>
                  <a:cubicBezTo>
                    <a:pt x="48683" y="850900"/>
                    <a:pt x="49754" y="742840"/>
                    <a:pt x="44450" y="635000"/>
                  </a:cubicBezTo>
                  <a:cubicBezTo>
                    <a:pt x="41584" y="576726"/>
                    <a:pt x="30849" y="580596"/>
                    <a:pt x="19050" y="533400"/>
                  </a:cubicBezTo>
                  <a:cubicBezTo>
                    <a:pt x="4727" y="476106"/>
                    <a:pt x="11870" y="499159"/>
                    <a:pt x="0" y="463550"/>
                  </a:cubicBezTo>
                  <a:cubicBezTo>
                    <a:pt x="16933" y="459317"/>
                    <a:pt x="33376" y="451875"/>
                    <a:pt x="50800" y="450850"/>
                  </a:cubicBezTo>
                  <a:cubicBezTo>
                    <a:pt x="69934" y="449724"/>
                    <a:pt x="88783" y="457200"/>
                    <a:pt x="107950" y="457200"/>
                  </a:cubicBezTo>
                  <a:cubicBezTo>
                    <a:pt x="122917" y="457200"/>
                    <a:pt x="137583" y="452967"/>
                    <a:pt x="152400" y="450850"/>
                  </a:cubicBezTo>
                  <a:cubicBezTo>
                    <a:pt x="158750" y="448733"/>
                    <a:pt x="165881" y="448213"/>
                    <a:pt x="171450" y="444500"/>
                  </a:cubicBezTo>
                  <a:cubicBezTo>
                    <a:pt x="209999" y="418801"/>
                    <a:pt x="191236" y="394867"/>
                    <a:pt x="184150" y="342900"/>
                  </a:cubicBezTo>
                  <a:cubicBezTo>
                    <a:pt x="181513" y="323564"/>
                    <a:pt x="175838" y="304765"/>
                    <a:pt x="171450" y="285750"/>
                  </a:cubicBezTo>
                  <a:cubicBezTo>
                    <a:pt x="165470" y="259836"/>
                    <a:pt x="166331" y="264043"/>
                    <a:pt x="158750" y="241300"/>
                  </a:cubicBezTo>
                  <a:cubicBezTo>
                    <a:pt x="156633" y="226483"/>
                    <a:pt x="155335" y="211526"/>
                    <a:pt x="152400" y="196850"/>
                  </a:cubicBezTo>
                  <a:cubicBezTo>
                    <a:pt x="151087" y="190286"/>
                    <a:pt x="146050" y="184493"/>
                    <a:pt x="146050" y="177800"/>
                  </a:cubicBezTo>
                  <a:cubicBezTo>
                    <a:pt x="146050" y="145980"/>
                    <a:pt x="149383" y="114227"/>
                    <a:pt x="152400" y="82550"/>
                  </a:cubicBezTo>
                  <a:cubicBezTo>
                    <a:pt x="153621" y="69733"/>
                    <a:pt x="148202" y="51833"/>
                    <a:pt x="158750" y="44450"/>
                  </a:cubicBezTo>
                  <a:cubicBezTo>
                    <a:pt x="174452" y="33458"/>
                    <a:pt x="196850" y="40217"/>
                    <a:pt x="215900" y="38100"/>
                  </a:cubicBezTo>
                  <a:cubicBezTo>
                    <a:pt x="232833" y="33867"/>
                    <a:pt x="249392" y="27658"/>
                    <a:pt x="266700" y="25400"/>
                  </a:cubicBezTo>
                  <a:cubicBezTo>
                    <a:pt x="298253" y="21284"/>
                    <a:pt x="330249" y="21807"/>
                    <a:pt x="361950" y="19050"/>
                  </a:cubicBezTo>
                  <a:cubicBezTo>
                    <a:pt x="382661" y="17249"/>
                    <a:pt x="428258" y="10868"/>
                    <a:pt x="450850" y="6350"/>
                  </a:cubicBezTo>
                  <a:cubicBezTo>
                    <a:pt x="459408" y="4638"/>
                    <a:pt x="467783" y="2117"/>
                    <a:pt x="476250" y="0"/>
                  </a:cubicBezTo>
                  <a:cubicBezTo>
                    <a:pt x="478367" y="8467"/>
                    <a:pt x="481686" y="16721"/>
                    <a:pt x="482600" y="25400"/>
                  </a:cubicBezTo>
                  <a:cubicBezTo>
                    <a:pt x="495145" y="144578"/>
                    <a:pt x="477678" y="86834"/>
                    <a:pt x="495300" y="139700"/>
                  </a:cubicBezTo>
                  <a:cubicBezTo>
                    <a:pt x="497417" y="156633"/>
                    <a:pt x="499656" y="173552"/>
                    <a:pt x="501650" y="190500"/>
                  </a:cubicBezTo>
                  <a:cubicBezTo>
                    <a:pt x="503890" y="209536"/>
                    <a:pt x="505289" y="228675"/>
                    <a:pt x="508000" y="247650"/>
                  </a:cubicBezTo>
                  <a:cubicBezTo>
                    <a:pt x="509526" y="258334"/>
                    <a:pt x="512667" y="268739"/>
                    <a:pt x="514350" y="279400"/>
                  </a:cubicBezTo>
                  <a:cubicBezTo>
                    <a:pt x="519019" y="308968"/>
                    <a:pt x="513663" y="341526"/>
                    <a:pt x="527050" y="368300"/>
                  </a:cubicBezTo>
                  <a:cubicBezTo>
                    <a:pt x="531283" y="376767"/>
                    <a:pt x="536021" y="384999"/>
                    <a:pt x="539750" y="393700"/>
                  </a:cubicBezTo>
                  <a:cubicBezTo>
                    <a:pt x="542387" y="399852"/>
                    <a:pt x="544339" y="406292"/>
                    <a:pt x="546100" y="412750"/>
                  </a:cubicBezTo>
                  <a:cubicBezTo>
                    <a:pt x="559662" y="462478"/>
                    <a:pt x="557598" y="456337"/>
                    <a:pt x="565150" y="501650"/>
                  </a:cubicBezTo>
                  <a:cubicBezTo>
                    <a:pt x="563033" y="524933"/>
                    <a:pt x="574658" y="554321"/>
                    <a:pt x="558800" y="571500"/>
                  </a:cubicBezTo>
                  <a:cubicBezTo>
                    <a:pt x="542748" y="588889"/>
                    <a:pt x="512459" y="581487"/>
                    <a:pt x="488950" y="584200"/>
                  </a:cubicBezTo>
                  <a:cubicBezTo>
                    <a:pt x="457339" y="587847"/>
                    <a:pt x="425461" y="588605"/>
                    <a:pt x="393700" y="590550"/>
                  </a:cubicBezTo>
                  <a:lnTo>
                    <a:pt x="177800" y="603250"/>
                  </a:lnTo>
                  <a:cubicBezTo>
                    <a:pt x="171450" y="609600"/>
                    <a:pt x="166222" y="617319"/>
                    <a:pt x="158750" y="622300"/>
                  </a:cubicBezTo>
                  <a:cubicBezTo>
                    <a:pt x="149607" y="628395"/>
                    <a:pt x="113779" y="633251"/>
                    <a:pt x="107950" y="635000"/>
                  </a:cubicBezTo>
                  <a:cubicBezTo>
                    <a:pt x="62996" y="648486"/>
                    <a:pt x="89686" y="647700"/>
                    <a:pt x="69850" y="64770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9652000" y="2927350"/>
              <a:ext cx="1060513" cy="1695450"/>
            </a:xfrm>
            <a:custGeom>
              <a:rect b="b" l="l" r="r" t="t"/>
              <a:pathLst>
                <a:path extrusionOk="0" h="1695450" w="1060513">
                  <a:moveTo>
                    <a:pt x="0" y="1695450"/>
                  </a:moveTo>
                  <a:lnTo>
                    <a:pt x="349250" y="1651000"/>
                  </a:lnTo>
                  <a:cubicBezTo>
                    <a:pt x="389853" y="1645844"/>
                    <a:pt x="437159" y="1640834"/>
                    <a:pt x="476250" y="1631950"/>
                  </a:cubicBezTo>
                  <a:cubicBezTo>
                    <a:pt x="568090" y="1611077"/>
                    <a:pt x="511658" y="1617944"/>
                    <a:pt x="596900" y="1587500"/>
                  </a:cubicBezTo>
                  <a:cubicBezTo>
                    <a:pt x="607064" y="1583870"/>
                    <a:pt x="618067" y="1583267"/>
                    <a:pt x="628650" y="1581150"/>
                  </a:cubicBezTo>
                  <a:cubicBezTo>
                    <a:pt x="637117" y="1576917"/>
                    <a:pt x="644948" y="1571051"/>
                    <a:pt x="654050" y="1568450"/>
                  </a:cubicBezTo>
                  <a:cubicBezTo>
                    <a:pt x="674805" y="1562520"/>
                    <a:pt x="696383" y="1559983"/>
                    <a:pt x="717550" y="1555750"/>
                  </a:cubicBezTo>
                  <a:lnTo>
                    <a:pt x="781050" y="1543050"/>
                  </a:lnTo>
                  <a:cubicBezTo>
                    <a:pt x="791633" y="1540933"/>
                    <a:pt x="802264" y="1539041"/>
                    <a:pt x="812800" y="1536700"/>
                  </a:cubicBezTo>
                  <a:cubicBezTo>
                    <a:pt x="850900" y="1528233"/>
                    <a:pt x="888602" y="1517716"/>
                    <a:pt x="927100" y="1511300"/>
                  </a:cubicBezTo>
                  <a:cubicBezTo>
                    <a:pt x="939800" y="1509183"/>
                    <a:pt x="952575" y="1507475"/>
                    <a:pt x="965200" y="1504950"/>
                  </a:cubicBezTo>
                  <a:cubicBezTo>
                    <a:pt x="1040050" y="1489980"/>
                    <a:pt x="922056" y="1508392"/>
                    <a:pt x="1035050" y="1492250"/>
                  </a:cubicBezTo>
                  <a:cubicBezTo>
                    <a:pt x="1075193" y="1478869"/>
                    <a:pt x="1058500" y="1491301"/>
                    <a:pt x="1047750" y="1416050"/>
                  </a:cubicBezTo>
                  <a:cubicBezTo>
                    <a:pt x="1046803" y="1409424"/>
                    <a:pt x="1043161" y="1403458"/>
                    <a:pt x="1041400" y="1397000"/>
                  </a:cubicBezTo>
                  <a:cubicBezTo>
                    <a:pt x="1036807" y="1380161"/>
                    <a:pt x="1032933" y="1363133"/>
                    <a:pt x="1028700" y="1346200"/>
                  </a:cubicBezTo>
                  <a:lnTo>
                    <a:pt x="1022350" y="1320800"/>
                  </a:lnTo>
                  <a:cubicBezTo>
                    <a:pt x="1020233" y="1312333"/>
                    <a:pt x="1017712" y="1303958"/>
                    <a:pt x="1016000" y="1295400"/>
                  </a:cubicBezTo>
                  <a:cubicBezTo>
                    <a:pt x="1013883" y="1284817"/>
                    <a:pt x="1013063" y="1273889"/>
                    <a:pt x="1009650" y="1263650"/>
                  </a:cubicBezTo>
                  <a:cubicBezTo>
                    <a:pt x="1006657" y="1254670"/>
                    <a:pt x="1001183" y="1246717"/>
                    <a:pt x="996950" y="1238250"/>
                  </a:cubicBezTo>
                  <a:cubicBezTo>
                    <a:pt x="972757" y="1117284"/>
                    <a:pt x="1009448" y="1286260"/>
                    <a:pt x="977900" y="1181100"/>
                  </a:cubicBezTo>
                  <a:cubicBezTo>
                    <a:pt x="974200" y="1168768"/>
                    <a:pt x="974673" y="1155491"/>
                    <a:pt x="971550" y="1143000"/>
                  </a:cubicBezTo>
                  <a:cubicBezTo>
                    <a:pt x="964075" y="1113101"/>
                    <a:pt x="953625" y="1083999"/>
                    <a:pt x="946150" y="1054100"/>
                  </a:cubicBezTo>
                  <a:cubicBezTo>
                    <a:pt x="937683" y="1020233"/>
                    <a:pt x="928323" y="986578"/>
                    <a:pt x="920750" y="952500"/>
                  </a:cubicBezTo>
                  <a:cubicBezTo>
                    <a:pt x="916517" y="933450"/>
                    <a:pt x="912139" y="914432"/>
                    <a:pt x="908050" y="895350"/>
                  </a:cubicBezTo>
                  <a:cubicBezTo>
                    <a:pt x="905789" y="884797"/>
                    <a:pt x="904041" y="874136"/>
                    <a:pt x="901700" y="863600"/>
                  </a:cubicBezTo>
                  <a:cubicBezTo>
                    <a:pt x="887334" y="798951"/>
                    <a:pt x="903085" y="890960"/>
                    <a:pt x="882650" y="768350"/>
                  </a:cubicBezTo>
                  <a:cubicBezTo>
                    <a:pt x="876610" y="732107"/>
                    <a:pt x="874085" y="703966"/>
                    <a:pt x="869950" y="666750"/>
                  </a:cubicBezTo>
                  <a:cubicBezTo>
                    <a:pt x="867884" y="602702"/>
                    <a:pt x="868522" y="485305"/>
                    <a:pt x="857250" y="406400"/>
                  </a:cubicBezTo>
                  <a:cubicBezTo>
                    <a:pt x="853903" y="382973"/>
                    <a:pt x="848441" y="359893"/>
                    <a:pt x="844550" y="336550"/>
                  </a:cubicBezTo>
                  <a:cubicBezTo>
                    <a:pt x="842089" y="321787"/>
                    <a:pt x="841565" y="306684"/>
                    <a:pt x="838200" y="292100"/>
                  </a:cubicBezTo>
                  <a:cubicBezTo>
                    <a:pt x="835190" y="279056"/>
                    <a:pt x="828125" y="267127"/>
                    <a:pt x="825500" y="254000"/>
                  </a:cubicBezTo>
                  <a:cubicBezTo>
                    <a:pt x="815400" y="203499"/>
                    <a:pt x="808567" y="152400"/>
                    <a:pt x="800100" y="101600"/>
                  </a:cubicBezTo>
                  <a:cubicBezTo>
                    <a:pt x="797983" y="88900"/>
                    <a:pt x="795347" y="76276"/>
                    <a:pt x="793750" y="63500"/>
                  </a:cubicBezTo>
                  <a:cubicBezTo>
                    <a:pt x="786813" y="8004"/>
                    <a:pt x="795032" y="27964"/>
                    <a:pt x="781050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0693400" y="4235450"/>
              <a:ext cx="1073150" cy="610050"/>
            </a:xfrm>
            <a:custGeom>
              <a:rect b="b" l="l" r="r" t="t"/>
              <a:pathLst>
                <a:path extrusionOk="0" h="610050" w="1073150">
                  <a:moveTo>
                    <a:pt x="1073150" y="501650"/>
                  </a:moveTo>
                  <a:cubicBezTo>
                    <a:pt x="1056217" y="503767"/>
                    <a:pt x="1039226" y="505469"/>
                    <a:pt x="1022350" y="508000"/>
                  </a:cubicBezTo>
                  <a:cubicBezTo>
                    <a:pt x="996885" y="511820"/>
                    <a:pt x="971751" y="517932"/>
                    <a:pt x="946150" y="520700"/>
                  </a:cubicBezTo>
                  <a:cubicBezTo>
                    <a:pt x="848029" y="531308"/>
                    <a:pt x="763963" y="534634"/>
                    <a:pt x="666750" y="539750"/>
                  </a:cubicBezTo>
                  <a:lnTo>
                    <a:pt x="577850" y="552450"/>
                  </a:lnTo>
                  <a:cubicBezTo>
                    <a:pt x="563033" y="554567"/>
                    <a:pt x="547920" y="555170"/>
                    <a:pt x="533400" y="558800"/>
                  </a:cubicBezTo>
                  <a:cubicBezTo>
                    <a:pt x="471455" y="574286"/>
                    <a:pt x="548804" y="555377"/>
                    <a:pt x="476250" y="571500"/>
                  </a:cubicBezTo>
                  <a:cubicBezTo>
                    <a:pt x="467731" y="573393"/>
                    <a:pt x="459369" y="575957"/>
                    <a:pt x="450850" y="577850"/>
                  </a:cubicBezTo>
                  <a:cubicBezTo>
                    <a:pt x="440314" y="580191"/>
                    <a:pt x="429571" y="581582"/>
                    <a:pt x="419100" y="584200"/>
                  </a:cubicBezTo>
                  <a:cubicBezTo>
                    <a:pt x="412606" y="585823"/>
                    <a:pt x="406544" y="588927"/>
                    <a:pt x="400050" y="590550"/>
                  </a:cubicBezTo>
                  <a:cubicBezTo>
                    <a:pt x="389579" y="593168"/>
                    <a:pt x="378883" y="594783"/>
                    <a:pt x="368300" y="596900"/>
                  </a:cubicBezTo>
                  <a:cubicBezTo>
                    <a:pt x="361950" y="601133"/>
                    <a:pt x="356336" y="612434"/>
                    <a:pt x="349250" y="609600"/>
                  </a:cubicBezTo>
                  <a:cubicBezTo>
                    <a:pt x="340461" y="606084"/>
                    <a:pt x="339874" y="593063"/>
                    <a:pt x="336550" y="584200"/>
                  </a:cubicBezTo>
                  <a:cubicBezTo>
                    <a:pt x="333486" y="576028"/>
                    <a:pt x="333638" y="566822"/>
                    <a:pt x="330200" y="558800"/>
                  </a:cubicBezTo>
                  <a:cubicBezTo>
                    <a:pt x="311576" y="515343"/>
                    <a:pt x="321853" y="563511"/>
                    <a:pt x="311150" y="520700"/>
                  </a:cubicBezTo>
                  <a:cubicBezTo>
                    <a:pt x="308532" y="510229"/>
                    <a:pt x="308392" y="499128"/>
                    <a:pt x="304800" y="488950"/>
                  </a:cubicBezTo>
                  <a:cubicBezTo>
                    <a:pt x="295642" y="463002"/>
                    <a:pt x="281752" y="438855"/>
                    <a:pt x="273050" y="412750"/>
                  </a:cubicBezTo>
                  <a:cubicBezTo>
                    <a:pt x="268817" y="400050"/>
                    <a:pt x="264925" y="387231"/>
                    <a:pt x="260350" y="374650"/>
                  </a:cubicBezTo>
                  <a:cubicBezTo>
                    <a:pt x="256455" y="363938"/>
                    <a:pt x="251444" y="353649"/>
                    <a:pt x="247650" y="342900"/>
                  </a:cubicBezTo>
                  <a:cubicBezTo>
                    <a:pt x="238739" y="317652"/>
                    <a:pt x="236025" y="289658"/>
                    <a:pt x="222250" y="266700"/>
                  </a:cubicBezTo>
                  <a:cubicBezTo>
                    <a:pt x="215900" y="256117"/>
                    <a:pt x="208720" y="245989"/>
                    <a:pt x="203200" y="234950"/>
                  </a:cubicBezTo>
                  <a:cubicBezTo>
                    <a:pt x="174097" y="176743"/>
                    <a:pt x="208920" y="227760"/>
                    <a:pt x="171450" y="177800"/>
                  </a:cubicBezTo>
                  <a:cubicBezTo>
                    <a:pt x="156351" y="132504"/>
                    <a:pt x="177761" y="187266"/>
                    <a:pt x="146050" y="139700"/>
                  </a:cubicBezTo>
                  <a:cubicBezTo>
                    <a:pt x="142337" y="134131"/>
                    <a:pt x="143716" y="126005"/>
                    <a:pt x="139700" y="120650"/>
                  </a:cubicBezTo>
                  <a:cubicBezTo>
                    <a:pt x="115378" y="88221"/>
                    <a:pt x="116710" y="91820"/>
                    <a:pt x="88900" y="82550"/>
                  </a:cubicBezTo>
                  <a:cubicBezTo>
                    <a:pt x="65264" y="47096"/>
                    <a:pt x="87489" y="75142"/>
                    <a:pt x="38100" y="38100"/>
                  </a:cubicBezTo>
                  <a:cubicBezTo>
                    <a:pt x="29633" y="31750"/>
                    <a:pt x="20184" y="26534"/>
                    <a:pt x="12700" y="19050"/>
                  </a:cubicBezTo>
                  <a:cubicBezTo>
                    <a:pt x="7304" y="13654"/>
                    <a:pt x="0" y="0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0763250" y="4197350"/>
              <a:ext cx="901700" cy="120650"/>
            </a:xfrm>
            <a:custGeom>
              <a:rect b="b" l="l" r="r" t="t"/>
              <a:pathLst>
                <a:path extrusionOk="0" h="120650" w="901700">
                  <a:moveTo>
                    <a:pt x="901700" y="0"/>
                  </a:moveTo>
                  <a:cubicBezTo>
                    <a:pt x="865717" y="4233"/>
                    <a:pt x="829856" y="9691"/>
                    <a:pt x="793750" y="12700"/>
                  </a:cubicBezTo>
                  <a:cubicBezTo>
                    <a:pt x="728224" y="18160"/>
                    <a:pt x="662233" y="17976"/>
                    <a:pt x="596900" y="25400"/>
                  </a:cubicBezTo>
                  <a:cubicBezTo>
                    <a:pt x="568841" y="28589"/>
                    <a:pt x="542385" y="41052"/>
                    <a:pt x="514350" y="44450"/>
                  </a:cubicBezTo>
                  <a:cubicBezTo>
                    <a:pt x="472272" y="49550"/>
                    <a:pt x="429683" y="48683"/>
                    <a:pt x="387350" y="50800"/>
                  </a:cubicBezTo>
                  <a:cubicBezTo>
                    <a:pt x="335274" y="61215"/>
                    <a:pt x="295240" y="70207"/>
                    <a:pt x="241300" y="76200"/>
                  </a:cubicBezTo>
                  <a:cubicBezTo>
                    <a:pt x="211773" y="79481"/>
                    <a:pt x="182033" y="80433"/>
                    <a:pt x="152400" y="82550"/>
                  </a:cubicBezTo>
                  <a:cubicBezTo>
                    <a:pt x="88379" y="103890"/>
                    <a:pt x="187684" y="71330"/>
                    <a:pt x="107950" y="95250"/>
                  </a:cubicBezTo>
                  <a:cubicBezTo>
                    <a:pt x="95128" y="99097"/>
                    <a:pt x="82550" y="103717"/>
                    <a:pt x="69850" y="107950"/>
                  </a:cubicBezTo>
                  <a:cubicBezTo>
                    <a:pt x="63500" y="110067"/>
                    <a:pt x="57442" y="113470"/>
                    <a:pt x="50800" y="114300"/>
                  </a:cubicBezTo>
                  <a:lnTo>
                    <a:pt x="0" y="120650"/>
                  </a:ln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10579100" y="3670300"/>
              <a:ext cx="958850" cy="184150"/>
            </a:xfrm>
            <a:custGeom>
              <a:rect b="b" l="l" r="r" t="t"/>
              <a:pathLst>
                <a:path extrusionOk="0" h="184150" w="958850">
                  <a:moveTo>
                    <a:pt x="958850" y="0"/>
                  </a:moveTo>
                  <a:cubicBezTo>
                    <a:pt x="946150" y="6350"/>
                    <a:pt x="934438" y="15274"/>
                    <a:pt x="920750" y="19050"/>
                  </a:cubicBezTo>
                  <a:cubicBezTo>
                    <a:pt x="872723" y="32299"/>
                    <a:pt x="823667" y="41619"/>
                    <a:pt x="774700" y="50800"/>
                  </a:cubicBezTo>
                  <a:cubicBezTo>
                    <a:pt x="755861" y="54332"/>
                    <a:pt x="736586" y="54910"/>
                    <a:pt x="717550" y="57150"/>
                  </a:cubicBezTo>
                  <a:lnTo>
                    <a:pt x="666750" y="63500"/>
                  </a:lnTo>
                  <a:cubicBezTo>
                    <a:pt x="614700" y="80850"/>
                    <a:pt x="644769" y="72577"/>
                    <a:pt x="596900" y="82550"/>
                  </a:cubicBezTo>
                  <a:cubicBezTo>
                    <a:pt x="556666" y="90932"/>
                    <a:pt x="517031" y="102852"/>
                    <a:pt x="476250" y="107950"/>
                  </a:cubicBezTo>
                  <a:cubicBezTo>
                    <a:pt x="459317" y="110067"/>
                    <a:pt x="442317" y="111705"/>
                    <a:pt x="425450" y="114300"/>
                  </a:cubicBezTo>
                  <a:cubicBezTo>
                    <a:pt x="414783" y="115941"/>
                    <a:pt x="404346" y="118876"/>
                    <a:pt x="393700" y="120650"/>
                  </a:cubicBezTo>
                  <a:cubicBezTo>
                    <a:pt x="378937" y="123111"/>
                    <a:pt x="364043" y="124724"/>
                    <a:pt x="349250" y="127000"/>
                  </a:cubicBezTo>
                  <a:cubicBezTo>
                    <a:pt x="269902" y="139207"/>
                    <a:pt x="356286" y="127708"/>
                    <a:pt x="260350" y="139700"/>
                  </a:cubicBezTo>
                  <a:cubicBezTo>
                    <a:pt x="188849" y="163534"/>
                    <a:pt x="247088" y="145570"/>
                    <a:pt x="76200" y="165100"/>
                  </a:cubicBezTo>
                  <a:cubicBezTo>
                    <a:pt x="11093" y="172541"/>
                    <a:pt x="35146" y="160719"/>
                    <a:pt x="0" y="18415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0521950" y="3149600"/>
              <a:ext cx="863600" cy="184150"/>
            </a:xfrm>
            <a:custGeom>
              <a:rect b="b" l="l" r="r" t="t"/>
              <a:pathLst>
                <a:path extrusionOk="0" h="184150" w="863600">
                  <a:moveTo>
                    <a:pt x="0" y="184150"/>
                  </a:moveTo>
                  <a:lnTo>
                    <a:pt x="101600" y="165100"/>
                  </a:lnTo>
                  <a:cubicBezTo>
                    <a:pt x="129036" y="160370"/>
                    <a:pt x="157023" y="158660"/>
                    <a:pt x="184150" y="152400"/>
                  </a:cubicBezTo>
                  <a:cubicBezTo>
                    <a:pt x="212203" y="145926"/>
                    <a:pt x="239080" y="135124"/>
                    <a:pt x="266700" y="127000"/>
                  </a:cubicBezTo>
                  <a:cubicBezTo>
                    <a:pt x="276582" y="124094"/>
                    <a:pt x="300703" y="119524"/>
                    <a:pt x="311150" y="114300"/>
                  </a:cubicBezTo>
                  <a:cubicBezTo>
                    <a:pt x="317976" y="110887"/>
                    <a:pt x="323374" y="105013"/>
                    <a:pt x="330200" y="101600"/>
                  </a:cubicBezTo>
                  <a:cubicBezTo>
                    <a:pt x="336187" y="98607"/>
                    <a:pt x="343263" y="98243"/>
                    <a:pt x="349250" y="95250"/>
                  </a:cubicBezTo>
                  <a:cubicBezTo>
                    <a:pt x="356076" y="91837"/>
                    <a:pt x="360926" y="84516"/>
                    <a:pt x="368300" y="82550"/>
                  </a:cubicBezTo>
                  <a:cubicBezTo>
                    <a:pt x="428216" y="66573"/>
                    <a:pt x="498698" y="66839"/>
                    <a:pt x="558800" y="63500"/>
                  </a:cubicBezTo>
                  <a:cubicBezTo>
                    <a:pt x="589602" y="53233"/>
                    <a:pt x="576696" y="56272"/>
                    <a:pt x="622300" y="50800"/>
                  </a:cubicBezTo>
                  <a:lnTo>
                    <a:pt x="736600" y="38100"/>
                  </a:lnTo>
                  <a:cubicBezTo>
                    <a:pt x="745067" y="35983"/>
                    <a:pt x="753828" y="34814"/>
                    <a:pt x="762000" y="31750"/>
                  </a:cubicBezTo>
                  <a:cubicBezTo>
                    <a:pt x="770863" y="28426"/>
                    <a:pt x="778144" y="21033"/>
                    <a:pt x="787400" y="19050"/>
                  </a:cubicBezTo>
                  <a:cubicBezTo>
                    <a:pt x="866960" y="2001"/>
                    <a:pt x="833015" y="30585"/>
                    <a:pt x="863600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9802493" y="1270000"/>
              <a:ext cx="1221107" cy="622416"/>
            </a:xfrm>
            <a:custGeom>
              <a:rect b="b" l="l" r="r" t="t"/>
              <a:pathLst>
                <a:path extrusionOk="0" h="622416" w="1221107">
                  <a:moveTo>
                    <a:pt x="1221107" y="482600"/>
                  </a:moveTo>
                  <a:cubicBezTo>
                    <a:pt x="1176982" y="500250"/>
                    <a:pt x="1190650" y="496761"/>
                    <a:pt x="1132207" y="508000"/>
                  </a:cubicBezTo>
                  <a:cubicBezTo>
                    <a:pt x="1003392" y="532772"/>
                    <a:pt x="1028813" y="528426"/>
                    <a:pt x="884557" y="533400"/>
                  </a:cubicBezTo>
                  <a:cubicBezTo>
                    <a:pt x="516373" y="546096"/>
                    <a:pt x="784556" y="532982"/>
                    <a:pt x="535307" y="546100"/>
                  </a:cubicBezTo>
                  <a:cubicBezTo>
                    <a:pt x="519082" y="548418"/>
                    <a:pt x="483882" y="551891"/>
                    <a:pt x="465457" y="558800"/>
                  </a:cubicBezTo>
                  <a:cubicBezTo>
                    <a:pt x="447042" y="565706"/>
                    <a:pt x="436798" y="573672"/>
                    <a:pt x="421007" y="584200"/>
                  </a:cubicBezTo>
                  <a:cubicBezTo>
                    <a:pt x="418561" y="587869"/>
                    <a:pt x="395776" y="624745"/>
                    <a:pt x="389257" y="622300"/>
                  </a:cubicBezTo>
                  <a:cubicBezTo>
                    <a:pt x="373778" y="616495"/>
                    <a:pt x="368090" y="596900"/>
                    <a:pt x="357507" y="584200"/>
                  </a:cubicBezTo>
                  <a:cubicBezTo>
                    <a:pt x="347964" y="517402"/>
                    <a:pt x="357052" y="562084"/>
                    <a:pt x="338457" y="501650"/>
                  </a:cubicBezTo>
                  <a:cubicBezTo>
                    <a:pt x="333925" y="486922"/>
                    <a:pt x="329812" y="472067"/>
                    <a:pt x="325757" y="457200"/>
                  </a:cubicBezTo>
                  <a:cubicBezTo>
                    <a:pt x="323461" y="448780"/>
                    <a:pt x="324248" y="439062"/>
                    <a:pt x="319407" y="431800"/>
                  </a:cubicBezTo>
                  <a:cubicBezTo>
                    <a:pt x="315174" y="425450"/>
                    <a:pt x="306707" y="423333"/>
                    <a:pt x="300357" y="419100"/>
                  </a:cubicBezTo>
                  <a:cubicBezTo>
                    <a:pt x="219924" y="421217"/>
                    <a:pt x="139427" y="421623"/>
                    <a:pt x="59057" y="425450"/>
                  </a:cubicBezTo>
                  <a:cubicBezTo>
                    <a:pt x="50340" y="425865"/>
                    <a:pt x="39337" y="438426"/>
                    <a:pt x="33657" y="431800"/>
                  </a:cubicBezTo>
                  <a:cubicBezTo>
                    <a:pt x="22298" y="418548"/>
                    <a:pt x="25190" y="397933"/>
                    <a:pt x="20957" y="381000"/>
                  </a:cubicBezTo>
                  <a:cubicBezTo>
                    <a:pt x="10977" y="341080"/>
                    <a:pt x="15841" y="364240"/>
                    <a:pt x="8257" y="311150"/>
                  </a:cubicBezTo>
                  <a:cubicBezTo>
                    <a:pt x="6140" y="249767"/>
                    <a:pt x="-4205" y="188115"/>
                    <a:pt x="1907" y="127000"/>
                  </a:cubicBezTo>
                  <a:cubicBezTo>
                    <a:pt x="2775" y="118316"/>
                    <a:pt x="18948" y="123158"/>
                    <a:pt x="27307" y="120650"/>
                  </a:cubicBezTo>
                  <a:cubicBezTo>
                    <a:pt x="40129" y="116803"/>
                    <a:pt x="52585" y="111797"/>
                    <a:pt x="65407" y="107950"/>
                  </a:cubicBezTo>
                  <a:cubicBezTo>
                    <a:pt x="107035" y="95462"/>
                    <a:pt x="115455" y="100514"/>
                    <a:pt x="173357" y="95250"/>
                  </a:cubicBezTo>
                  <a:cubicBezTo>
                    <a:pt x="192446" y="93515"/>
                    <a:pt x="211457" y="91017"/>
                    <a:pt x="230507" y="88900"/>
                  </a:cubicBezTo>
                  <a:cubicBezTo>
                    <a:pt x="251674" y="91017"/>
                    <a:pt x="272982" y="92015"/>
                    <a:pt x="294007" y="95250"/>
                  </a:cubicBezTo>
                  <a:cubicBezTo>
                    <a:pt x="300623" y="96268"/>
                    <a:pt x="306364" y="101600"/>
                    <a:pt x="313057" y="101600"/>
                  </a:cubicBezTo>
                  <a:cubicBezTo>
                    <a:pt x="370246" y="101600"/>
                    <a:pt x="427357" y="97367"/>
                    <a:pt x="484507" y="95250"/>
                  </a:cubicBezTo>
                  <a:cubicBezTo>
                    <a:pt x="578507" y="79583"/>
                    <a:pt x="461516" y="100556"/>
                    <a:pt x="567057" y="76200"/>
                  </a:cubicBezTo>
                  <a:cubicBezTo>
                    <a:pt x="579602" y="73305"/>
                    <a:pt x="592568" y="72548"/>
                    <a:pt x="605157" y="69850"/>
                  </a:cubicBezTo>
                  <a:cubicBezTo>
                    <a:pt x="622224" y="66193"/>
                    <a:pt x="638950" y="61075"/>
                    <a:pt x="655957" y="57150"/>
                  </a:cubicBezTo>
                  <a:cubicBezTo>
                    <a:pt x="666474" y="54723"/>
                    <a:pt x="677171" y="53141"/>
                    <a:pt x="687707" y="50800"/>
                  </a:cubicBezTo>
                  <a:cubicBezTo>
                    <a:pt x="696226" y="48907"/>
                    <a:pt x="704521" y="46011"/>
                    <a:pt x="713107" y="44450"/>
                  </a:cubicBezTo>
                  <a:cubicBezTo>
                    <a:pt x="751732" y="37427"/>
                    <a:pt x="787902" y="35341"/>
                    <a:pt x="827407" y="31750"/>
                  </a:cubicBezTo>
                  <a:cubicBezTo>
                    <a:pt x="874431" y="19994"/>
                    <a:pt x="834237" y="28960"/>
                    <a:pt x="903607" y="19050"/>
                  </a:cubicBezTo>
                  <a:cubicBezTo>
                    <a:pt x="979766" y="8170"/>
                    <a:pt x="909254" y="17921"/>
                    <a:pt x="967107" y="6350"/>
                  </a:cubicBezTo>
                  <a:cubicBezTo>
                    <a:pt x="979732" y="3825"/>
                    <a:pt x="992507" y="2117"/>
                    <a:pt x="1005207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93" name="Google Shape;293;p19"/>
          <p:cNvSpPr txBox="1"/>
          <p:nvPr>
            <p:ph type="title"/>
          </p:nvPr>
        </p:nvSpPr>
        <p:spPr>
          <a:xfrm>
            <a:off x="292100" y="609600"/>
            <a:ext cx="8077200" cy="13563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Private ladere fra eget hus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143192" y="2800244"/>
            <a:ext cx="9872277" cy="2794040"/>
            <a:chOff x="192" y="501714"/>
            <a:chExt cx="9872277" cy="2794040"/>
          </a:xfrm>
        </p:grpSpPr>
        <p:sp>
          <p:nvSpPr>
            <p:cNvPr id="95" name="Google Shape;95;p2"/>
            <p:cNvSpPr/>
            <p:nvPr/>
          </p:nvSpPr>
          <p:spPr>
            <a:xfrm>
              <a:off x="192" y="501714"/>
              <a:ext cx="2328367" cy="2794040"/>
            </a:xfrm>
            <a:prstGeom prst="rect">
              <a:avLst/>
            </a:prstGeom>
            <a:solidFill>
              <a:srgbClr val="8AB830"/>
            </a:solidFill>
            <a:ln cap="flat" cmpd="sng" w="19050">
              <a:solidFill>
                <a:srgbClr val="8AB8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192" y="1619330"/>
              <a:ext cx="2328367" cy="167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29975" spcFirstLastPara="1" rIns="229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Gruppen har undersøgt interessen blandt relevante boliger</a:t>
              </a:r>
              <a:endParaRPr b="0" i="0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2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192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29975" spcFirstLastPara="1" rIns="2299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Corbel"/>
                <a:buNone/>
              </a:pPr>
              <a:r>
                <a:rPr b="0" i="0" lang="da-DK" sz="5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14829" y="501714"/>
              <a:ext cx="2328367" cy="2794040"/>
            </a:xfrm>
            <a:prstGeom prst="rect">
              <a:avLst/>
            </a:prstGeom>
            <a:solidFill>
              <a:srgbClr val="BFCE38"/>
            </a:solidFill>
            <a:ln cap="flat" cmpd="sng" w="19050">
              <a:solidFill>
                <a:srgbClr val="BFCE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2514829" y="1619330"/>
              <a:ext cx="2328367" cy="167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29975" spcFirstLastPara="1" rIns="229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Gruppen har undersøgt forskellige løsninger for boliger</a:t>
              </a:r>
              <a:endParaRPr b="0" i="0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514829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2514829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29975" spcFirstLastPara="1" rIns="2299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Corbel"/>
                <a:buNone/>
              </a:pPr>
              <a:r>
                <a:rPr b="0" i="0" lang="da-DK" sz="5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029466" y="501714"/>
              <a:ext cx="2328367" cy="2794040"/>
            </a:xfrm>
            <a:prstGeom prst="rect">
              <a:avLst/>
            </a:prstGeom>
            <a:solidFill>
              <a:srgbClr val="009673"/>
            </a:solidFill>
            <a:ln cap="flat" cmpd="sng" w="19050">
              <a:solidFill>
                <a:srgbClr val="0096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5029466" y="1619330"/>
              <a:ext cx="2328367" cy="167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29975" spcFirstLastPara="1" rIns="229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Gruppen har indhentet tilbud for private ladere</a:t>
              </a:r>
              <a:endParaRPr b="0" i="0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29466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5029466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29975" spcFirstLastPara="1" rIns="2299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Corbel"/>
                <a:buNone/>
              </a:pPr>
              <a:r>
                <a:rPr b="0" i="0" lang="da-DK" sz="5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544102" y="501714"/>
              <a:ext cx="2328367" cy="2794040"/>
            </a:xfrm>
            <a:prstGeom prst="rect">
              <a:avLst/>
            </a:prstGeom>
            <a:solidFill>
              <a:schemeClr val="accent5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7544102" y="1619330"/>
              <a:ext cx="2328367" cy="167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29975" spcFirstLastPara="1" rIns="2299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orbel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Gruppens status, fremtid og forslag</a:t>
              </a:r>
              <a:endParaRPr b="0" i="0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544102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7544102" y="501714"/>
              <a:ext cx="2328367" cy="111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29975" spcFirstLastPara="1" rIns="2299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Corbel"/>
                <a:buNone/>
              </a:pPr>
              <a:r>
                <a:rPr b="0" i="0" lang="da-DK" sz="5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04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0"/>
          <p:cNvGrpSpPr/>
          <p:nvPr/>
        </p:nvGrpSpPr>
        <p:grpSpPr>
          <a:xfrm>
            <a:off x="5473700" y="1846001"/>
            <a:ext cx="6400800" cy="4628428"/>
            <a:chOff x="2692400" y="0"/>
            <a:chExt cx="9499600" cy="6869174"/>
          </a:xfrm>
        </p:grpSpPr>
        <p:pic>
          <p:nvPicPr>
            <p:cNvPr descr="An aerial view of a neighborhood&#10;&#10;Description automatically generated" id="299" name="Google Shape;299;p20"/>
            <p:cNvPicPr preferRelativeResize="0"/>
            <p:nvPr/>
          </p:nvPicPr>
          <p:blipFill rotWithShape="1">
            <a:blip r:embed="rId3">
              <a:alphaModFix/>
            </a:blip>
            <a:srcRect b="3185" l="18333" r="20237" t="14757"/>
            <a:stretch/>
          </p:blipFill>
          <p:spPr>
            <a:xfrm>
              <a:off x="2692400" y="0"/>
              <a:ext cx="9499600" cy="686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20"/>
            <p:cNvSpPr/>
            <p:nvPr/>
          </p:nvSpPr>
          <p:spPr>
            <a:xfrm>
              <a:off x="3600450" y="5111706"/>
              <a:ext cx="1005421" cy="1485944"/>
            </a:xfrm>
            <a:custGeom>
              <a:rect b="b" l="l" r="r" t="t"/>
              <a:pathLst>
                <a:path extrusionOk="0" h="1485944" w="1005421">
                  <a:moveTo>
                    <a:pt x="120650" y="1485944"/>
                  </a:moveTo>
                  <a:cubicBezTo>
                    <a:pt x="81386" y="1387785"/>
                    <a:pt x="143406" y="1546981"/>
                    <a:pt x="69850" y="1301794"/>
                  </a:cubicBezTo>
                  <a:cubicBezTo>
                    <a:pt x="63500" y="1280627"/>
                    <a:pt x="56715" y="1259586"/>
                    <a:pt x="50800" y="1238294"/>
                  </a:cubicBezTo>
                  <a:cubicBezTo>
                    <a:pt x="39859" y="1198906"/>
                    <a:pt x="38817" y="1191079"/>
                    <a:pt x="31750" y="1155744"/>
                  </a:cubicBezTo>
                  <a:cubicBezTo>
                    <a:pt x="29633" y="1109177"/>
                    <a:pt x="26928" y="1062634"/>
                    <a:pt x="25400" y="1016044"/>
                  </a:cubicBezTo>
                  <a:cubicBezTo>
                    <a:pt x="16936" y="757887"/>
                    <a:pt x="65033" y="837368"/>
                    <a:pt x="6350" y="749344"/>
                  </a:cubicBezTo>
                  <a:cubicBezTo>
                    <a:pt x="4233" y="736644"/>
                    <a:pt x="0" y="724119"/>
                    <a:pt x="0" y="711244"/>
                  </a:cubicBezTo>
                  <a:cubicBezTo>
                    <a:pt x="0" y="587115"/>
                    <a:pt x="216845" y="670139"/>
                    <a:pt x="292100" y="666794"/>
                  </a:cubicBezTo>
                  <a:cubicBezTo>
                    <a:pt x="300567" y="664677"/>
                    <a:pt x="309328" y="663508"/>
                    <a:pt x="317500" y="660444"/>
                  </a:cubicBezTo>
                  <a:cubicBezTo>
                    <a:pt x="326363" y="657120"/>
                    <a:pt x="334250" y="651589"/>
                    <a:pt x="342900" y="647744"/>
                  </a:cubicBezTo>
                  <a:cubicBezTo>
                    <a:pt x="353316" y="643115"/>
                    <a:pt x="363977" y="639046"/>
                    <a:pt x="374650" y="635044"/>
                  </a:cubicBezTo>
                  <a:cubicBezTo>
                    <a:pt x="380917" y="632694"/>
                    <a:pt x="387433" y="631044"/>
                    <a:pt x="393700" y="628694"/>
                  </a:cubicBezTo>
                  <a:cubicBezTo>
                    <a:pt x="404373" y="624692"/>
                    <a:pt x="414636" y="619599"/>
                    <a:pt x="425450" y="615994"/>
                  </a:cubicBezTo>
                  <a:cubicBezTo>
                    <a:pt x="433729" y="613234"/>
                    <a:pt x="442459" y="612042"/>
                    <a:pt x="450850" y="609644"/>
                  </a:cubicBezTo>
                  <a:lnTo>
                    <a:pt x="558800" y="577894"/>
                  </a:lnTo>
                  <a:cubicBezTo>
                    <a:pt x="565150" y="571544"/>
                    <a:pt x="570378" y="563825"/>
                    <a:pt x="577850" y="558844"/>
                  </a:cubicBezTo>
                  <a:cubicBezTo>
                    <a:pt x="583316" y="555200"/>
                    <a:pt x="618913" y="546991"/>
                    <a:pt x="622300" y="546144"/>
                  </a:cubicBezTo>
                  <a:cubicBezTo>
                    <a:pt x="626533" y="533444"/>
                    <a:pt x="634046" y="521397"/>
                    <a:pt x="635000" y="508044"/>
                  </a:cubicBezTo>
                  <a:cubicBezTo>
                    <a:pt x="636216" y="491022"/>
                    <a:pt x="631245" y="474111"/>
                    <a:pt x="628650" y="457244"/>
                  </a:cubicBezTo>
                  <a:cubicBezTo>
                    <a:pt x="627009" y="446577"/>
                    <a:pt x="625140" y="435907"/>
                    <a:pt x="622300" y="425494"/>
                  </a:cubicBezTo>
                  <a:cubicBezTo>
                    <a:pt x="611353" y="385356"/>
                    <a:pt x="610010" y="392352"/>
                    <a:pt x="596900" y="355644"/>
                  </a:cubicBezTo>
                  <a:cubicBezTo>
                    <a:pt x="590146" y="336733"/>
                    <a:pt x="582720" y="317975"/>
                    <a:pt x="577850" y="298494"/>
                  </a:cubicBezTo>
                  <a:cubicBezTo>
                    <a:pt x="575733" y="290027"/>
                    <a:pt x="572935" y="281702"/>
                    <a:pt x="571500" y="273094"/>
                  </a:cubicBezTo>
                  <a:cubicBezTo>
                    <a:pt x="559533" y="201292"/>
                    <a:pt x="572424" y="244116"/>
                    <a:pt x="558800" y="203244"/>
                  </a:cubicBezTo>
                  <a:cubicBezTo>
                    <a:pt x="556683" y="184194"/>
                    <a:pt x="554457" y="165156"/>
                    <a:pt x="552450" y="146094"/>
                  </a:cubicBezTo>
                  <a:cubicBezTo>
                    <a:pt x="550223" y="124939"/>
                    <a:pt x="548911" y="103680"/>
                    <a:pt x="546100" y="82594"/>
                  </a:cubicBezTo>
                  <a:cubicBezTo>
                    <a:pt x="544674" y="71896"/>
                    <a:pt x="541867" y="61427"/>
                    <a:pt x="539750" y="50844"/>
                  </a:cubicBezTo>
                  <a:cubicBezTo>
                    <a:pt x="541867" y="42377"/>
                    <a:pt x="538044" y="28801"/>
                    <a:pt x="546100" y="25444"/>
                  </a:cubicBezTo>
                  <a:cubicBezTo>
                    <a:pt x="567681" y="16452"/>
                    <a:pt x="592651" y="21036"/>
                    <a:pt x="615950" y="19094"/>
                  </a:cubicBezTo>
                  <a:cubicBezTo>
                    <a:pt x="730833" y="9520"/>
                    <a:pt x="661644" y="17351"/>
                    <a:pt x="749300" y="6394"/>
                  </a:cubicBezTo>
                  <a:cubicBezTo>
                    <a:pt x="789517" y="10627"/>
                    <a:pt x="852896" y="-17573"/>
                    <a:pt x="869950" y="19094"/>
                  </a:cubicBezTo>
                  <a:cubicBezTo>
                    <a:pt x="906560" y="97806"/>
                    <a:pt x="872609" y="192713"/>
                    <a:pt x="876300" y="279444"/>
                  </a:cubicBezTo>
                  <a:cubicBezTo>
                    <a:pt x="876847" y="292308"/>
                    <a:pt x="880692" y="304819"/>
                    <a:pt x="882650" y="317544"/>
                  </a:cubicBezTo>
                  <a:cubicBezTo>
                    <a:pt x="894246" y="392921"/>
                    <a:pt x="881268" y="331987"/>
                    <a:pt x="901700" y="400094"/>
                  </a:cubicBezTo>
                  <a:cubicBezTo>
                    <a:pt x="904208" y="408453"/>
                    <a:pt x="906157" y="416975"/>
                    <a:pt x="908050" y="425494"/>
                  </a:cubicBezTo>
                  <a:cubicBezTo>
                    <a:pt x="910391" y="436030"/>
                    <a:pt x="910987" y="447005"/>
                    <a:pt x="914400" y="457244"/>
                  </a:cubicBezTo>
                  <a:cubicBezTo>
                    <a:pt x="919498" y="472537"/>
                    <a:pt x="927100" y="486877"/>
                    <a:pt x="933450" y="501694"/>
                  </a:cubicBezTo>
                  <a:cubicBezTo>
                    <a:pt x="946756" y="568222"/>
                    <a:pt x="931016" y="496350"/>
                    <a:pt x="952500" y="571544"/>
                  </a:cubicBezTo>
                  <a:cubicBezTo>
                    <a:pt x="957295" y="588327"/>
                    <a:pt x="960067" y="605661"/>
                    <a:pt x="965200" y="622344"/>
                  </a:cubicBezTo>
                  <a:cubicBezTo>
                    <a:pt x="971686" y="643424"/>
                    <a:pt x="980882" y="660058"/>
                    <a:pt x="990600" y="679494"/>
                  </a:cubicBezTo>
                  <a:cubicBezTo>
                    <a:pt x="992717" y="690077"/>
                    <a:pt x="994609" y="700708"/>
                    <a:pt x="996950" y="711244"/>
                  </a:cubicBezTo>
                  <a:cubicBezTo>
                    <a:pt x="998843" y="719763"/>
                    <a:pt x="1010004" y="731057"/>
                    <a:pt x="1003300" y="736644"/>
                  </a:cubicBezTo>
                  <a:cubicBezTo>
                    <a:pt x="991802" y="746226"/>
                    <a:pt x="973613" y="740533"/>
                    <a:pt x="958850" y="742994"/>
                  </a:cubicBezTo>
                  <a:cubicBezTo>
                    <a:pt x="948204" y="744768"/>
                    <a:pt x="937513" y="746504"/>
                    <a:pt x="927100" y="749344"/>
                  </a:cubicBezTo>
                  <a:cubicBezTo>
                    <a:pt x="914185" y="752866"/>
                    <a:pt x="901915" y="758522"/>
                    <a:pt x="889000" y="762044"/>
                  </a:cubicBezTo>
                  <a:cubicBezTo>
                    <a:pt x="878587" y="764884"/>
                    <a:pt x="867786" y="766053"/>
                    <a:pt x="857250" y="768394"/>
                  </a:cubicBezTo>
                  <a:cubicBezTo>
                    <a:pt x="812585" y="778320"/>
                    <a:pt x="849925" y="770487"/>
                    <a:pt x="812800" y="781094"/>
                  </a:cubicBezTo>
                  <a:cubicBezTo>
                    <a:pt x="804409" y="783492"/>
                    <a:pt x="795867" y="785327"/>
                    <a:pt x="787400" y="787444"/>
                  </a:cubicBezTo>
                  <a:cubicBezTo>
                    <a:pt x="781050" y="791677"/>
                    <a:pt x="775496" y="797464"/>
                    <a:pt x="768350" y="800144"/>
                  </a:cubicBezTo>
                  <a:cubicBezTo>
                    <a:pt x="751324" y="806529"/>
                    <a:pt x="687800" y="811916"/>
                    <a:pt x="679450" y="812844"/>
                  </a:cubicBezTo>
                  <a:cubicBezTo>
                    <a:pt x="653285" y="819385"/>
                    <a:pt x="645359" y="822084"/>
                    <a:pt x="615950" y="825544"/>
                  </a:cubicBezTo>
                  <a:cubicBezTo>
                    <a:pt x="592731" y="828276"/>
                    <a:pt x="569383" y="829777"/>
                    <a:pt x="546100" y="831894"/>
                  </a:cubicBezTo>
                  <a:cubicBezTo>
                    <a:pt x="533400" y="836127"/>
                    <a:pt x="520987" y="841347"/>
                    <a:pt x="508000" y="844594"/>
                  </a:cubicBezTo>
                  <a:cubicBezTo>
                    <a:pt x="491632" y="848686"/>
                    <a:pt x="440220" y="854608"/>
                    <a:pt x="425450" y="857294"/>
                  </a:cubicBezTo>
                  <a:cubicBezTo>
                    <a:pt x="413057" y="859547"/>
                    <a:pt x="359078" y="875079"/>
                    <a:pt x="355600" y="876344"/>
                  </a:cubicBezTo>
                  <a:cubicBezTo>
                    <a:pt x="346704" y="879579"/>
                    <a:pt x="339180" y="886051"/>
                    <a:pt x="330200" y="889044"/>
                  </a:cubicBezTo>
                  <a:cubicBezTo>
                    <a:pt x="313641" y="894564"/>
                    <a:pt x="296239" y="897151"/>
                    <a:pt x="279400" y="901744"/>
                  </a:cubicBezTo>
                  <a:cubicBezTo>
                    <a:pt x="272942" y="903505"/>
                    <a:pt x="266872" y="906589"/>
                    <a:pt x="260350" y="908094"/>
                  </a:cubicBezTo>
                  <a:cubicBezTo>
                    <a:pt x="239317" y="912948"/>
                    <a:pt x="217791" y="915559"/>
                    <a:pt x="196850" y="920794"/>
                  </a:cubicBezTo>
                  <a:cubicBezTo>
                    <a:pt x="188383" y="922911"/>
                    <a:pt x="179969" y="925251"/>
                    <a:pt x="171450" y="927144"/>
                  </a:cubicBezTo>
                  <a:cubicBezTo>
                    <a:pt x="125474" y="937361"/>
                    <a:pt x="154691" y="928497"/>
                    <a:pt x="120650" y="939844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543550" y="4991099"/>
              <a:ext cx="647700" cy="1212851"/>
            </a:xfrm>
            <a:custGeom>
              <a:rect b="b" l="l" r="r" t="t"/>
              <a:pathLst>
                <a:path extrusionOk="0" h="1212851" w="647700">
                  <a:moveTo>
                    <a:pt x="146050" y="1212851"/>
                  </a:moveTo>
                  <a:cubicBezTo>
                    <a:pt x="143933" y="1202268"/>
                    <a:pt x="141631" y="1191720"/>
                    <a:pt x="139700" y="1181101"/>
                  </a:cubicBezTo>
                  <a:cubicBezTo>
                    <a:pt x="137397" y="1168433"/>
                    <a:pt x="136245" y="1155546"/>
                    <a:pt x="133350" y="1143001"/>
                  </a:cubicBezTo>
                  <a:cubicBezTo>
                    <a:pt x="109957" y="1041630"/>
                    <a:pt x="131967" y="1146856"/>
                    <a:pt x="107950" y="1066801"/>
                  </a:cubicBezTo>
                  <a:cubicBezTo>
                    <a:pt x="104849" y="1056463"/>
                    <a:pt x="104440" y="1045464"/>
                    <a:pt x="101600" y="1035051"/>
                  </a:cubicBezTo>
                  <a:cubicBezTo>
                    <a:pt x="98078" y="1022136"/>
                    <a:pt x="92147" y="1009938"/>
                    <a:pt x="88900" y="996951"/>
                  </a:cubicBezTo>
                  <a:cubicBezTo>
                    <a:pt x="75974" y="945246"/>
                    <a:pt x="82776" y="889906"/>
                    <a:pt x="69850" y="838201"/>
                  </a:cubicBezTo>
                  <a:cubicBezTo>
                    <a:pt x="57659" y="789436"/>
                    <a:pt x="68526" y="836609"/>
                    <a:pt x="57150" y="768351"/>
                  </a:cubicBezTo>
                  <a:cubicBezTo>
                    <a:pt x="55376" y="757705"/>
                    <a:pt x="53141" y="747137"/>
                    <a:pt x="50800" y="736601"/>
                  </a:cubicBezTo>
                  <a:cubicBezTo>
                    <a:pt x="48907" y="728082"/>
                    <a:pt x="45885" y="719809"/>
                    <a:pt x="44450" y="711201"/>
                  </a:cubicBezTo>
                  <a:cubicBezTo>
                    <a:pt x="41645" y="694368"/>
                    <a:pt x="39578" y="677402"/>
                    <a:pt x="38100" y="660401"/>
                  </a:cubicBezTo>
                  <a:cubicBezTo>
                    <a:pt x="35343" y="628700"/>
                    <a:pt x="36981" y="596539"/>
                    <a:pt x="31750" y="565151"/>
                  </a:cubicBezTo>
                  <a:cubicBezTo>
                    <a:pt x="28449" y="545344"/>
                    <a:pt x="19050" y="527051"/>
                    <a:pt x="12700" y="508001"/>
                  </a:cubicBezTo>
                  <a:cubicBezTo>
                    <a:pt x="10583" y="501651"/>
                    <a:pt x="7450" y="495553"/>
                    <a:pt x="6350" y="488951"/>
                  </a:cubicBezTo>
                  <a:lnTo>
                    <a:pt x="0" y="450851"/>
                  </a:lnTo>
                  <a:cubicBezTo>
                    <a:pt x="12700" y="448734"/>
                    <a:pt x="25338" y="446203"/>
                    <a:pt x="38100" y="444501"/>
                  </a:cubicBezTo>
                  <a:cubicBezTo>
                    <a:pt x="89123" y="437698"/>
                    <a:pt x="98032" y="441457"/>
                    <a:pt x="146050" y="425451"/>
                  </a:cubicBezTo>
                  <a:cubicBezTo>
                    <a:pt x="152400" y="423334"/>
                    <a:pt x="159113" y="422094"/>
                    <a:pt x="165100" y="419101"/>
                  </a:cubicBezTo>
                  <a:cubicBezTo>
                    <a:pt x="201946" y="400678"/>
                    <a:pt x="165020" y="410400"/>
                    <a:pt x="209550" y="393701"/>
                  </a:cubicBezTo>
                  <a:cubicBezTo>
                    <a:pt x="234619" y="384300"/>
                    <a:pt x="260350" y="376768"/>
                    <a:pt x="285750" y="368301"/>
                  </a:cubicBezTo>
                  <a:cubicBezTo>
                    <a:pt x="283633" y="361951"/>
                    <a:pt x="283581" y="354478"/>
                    <a:pt x="279400" y="349251"/>
                  </a:cubicBezTo>
                  <a:cubicBezTo>
                    <a:pt x="274632" y="343292"/>
                    <a:pt x="266213" y="341437"/>
                    <a:pt x="260350" y="336551"/>
                  </a:cubicBezTo>
                  <a:cubicBezTo>
                    <a:pt x="253451" y="330802"/>
                    <a:pt x="247144" y="324319"/>
                    <a:pt x="241300" y="317501"/>
                  </a:cubicBezTo>
                  <a:cubicBezTo>
                    <a:pt x="226710" y="300479"/>
                    <a:pt x="213858" y="279891"/>
                    <a:pt x="203200" y="260351"/>
                  </a:cubicBezTo>
                  <a:cubicBezTo>
                    <a:pt x="196401" y="247886"/>
                    <a:pt x="190026" y="235177"/>
                    <a:pt x="184150" y="222251"/>
                  </a:cubicBezTo>
                  <a:cubicBezTo>
                    <a:pt x="179433" y="211874"/>
                    <a:pt x="175683" y="201084"/>
                    <a:pt x="171450" y="190501"/>
                  </a:cubicBezTo>
                  <a:cubicBezTo>
                    <a:pt x="164047" y="138682"/>
                    <a:pt x="153195" y="83473"/>
                    <a:pt x="171450" y="31751"/>
                  </a:cubicBezTo>
                  <a:cubicBezTo>
                    <a:pt x="175042" y="21573"/>
                    <a:pt x="192617" y="35984"/>
                    <a:pt x="203200" y="38101"/>
                  </a:cubicBezTo>
                  <a:cubicBezTo>
                    <a:pt x="337173" y="21354"/>
                    <a:pt x="170089" y="44309"/>
                    <a:pt x="304800" y="19051"/>
                  </a:cubicBezTo>
                  <a:cubicBezTo>
                    <a:pt x="349320" y="10703"/>
                    <a:pt x="427377" y="8479"/>
                    <a:pt x="463550" y="6351"/>
                  </a:cubicBezTo>
                  <a:cubicBezTo>
                    <a:pt x="484599" y="2141"/>
                    <a:pt x="503173" y="-8331"/>
                    <a:pt x="520700" y="12701"/>
                  </a:cubicBezTo>
                  <a:cubicBezTo>
                    <a:pt x="526287" y="19405"/>
                    <a:pt x="524933" y="29634"/>
                    <a:pt x="527050" y="38101"/>
                  </a:cubicBezTo>
                  <a:cubicBezTo>
                    <a:pt x="529167" y="61384"/>
                    <a:pt x="530310" y="84777"/>
                    <a:pt x="533400" y="107951"/>
                  </a:cubicBezTo>
                  <a:cubicBezTo>
                    <a:pt x="534553" y="116602"/>
                    <a:pt x="538315" y="124743"/>
                    <a:pt x="539750" y="133351"/>
                  </a:cubicBezTo>
                  <a:cubicBezTo>
                    <a:pt x="540717" y="139150"/>
                    <a:pt x="550036" y="219751"/>
                    <a:pt x="552450" y="228601"/>
                  </a:cubicBezTo>
                  <a:cubicBezTo>
                    <a:pt x="554941" y="237733"/>
                    <a:pt x="561826" y="245138"/>
                    <a:pt x="565150" y="254001"/>
                  </a:cubicBezTo>
                  <a:cubicBezTo>
                    <a:pt x="568214" y="262173"/>
                    <a:pt x="568740" y="271122"/>
                    <a:pt x="571500" y="279401"/>
                  </a:cubicBezTo>
                  <a:cubicBezTo>
                    <a:pt x="578234" y="299604"/>
                    <a:pt x="593441" y="328497"/>
                    <a:pt x="596900" y="349251"/>
                  </a:cubicBezTo>
                  <a:cubicBezTo>
                    <a:pt x="599017" y="361951"/>
                    <a:pt x="600552" y="374762"/>
                    <a:pt x="603250" y="387351"/>
                  </a:cubicBezTo>
                  <a:cubicBezTo>
                    <a:pt x="624403" y="486063"/>
                    <a:pt x="606438" y="394806"/>
                    <a:pt x="628650" y="476251"/>
                  </a:cubicBezTo>
                  <a:cubicBezTo>
                    <a:pt x="631490" y="486664"/>
                    <a:pt x="632160" y="497588"/>
                    <a:pt x="635000" y="508001"/>
                  </a:cubicBezTo>
                  <a:cubicBezTo>
                    <a:pt x="638522" y="520916"/>
                    <a:pt x="647700" y="546101"/>
                    <a:pt x="647700" y="546101"/>
                  </a:cubicBezTo>
                  <a:cubicBezTo>
                    <a:pt x="637117" y="548218"/>
                    <a:pt x="626642" y="550976"/>
                    <a:pt x="615950" y="552451"/>
                  </a:cubicBezTo>
                  <a:cubicBezTo>
                    <a:pt x="565235" y="559446"/>
                    <a:pt x="463550" y="571501"/>
                    <a:pt x="463550" y="571501"/>
                  </a:cubicBezTo>
                  <a:cubicBezTo>
                    <a:pt x="457200" y="575734"/>
                    <a:pt x="451740" y="581788"/>
                    <a:pt x="444500" y="584201"/>
                  </a:cubicBezTo>
                  <a:cubicBezTo>
                    <a:pt x="432286" y="588272"/>
                    <a:pt x="419245" y="589665"/>
                    <a:pt x="406400" y="590551"/>
                  </a:cubicBezTo>
                  <a:cubicBezTo>
                    <a:pt x="357786" y="593904"/>
                    <a:pt x="309033" y="594784"/>
                    <a:pt x="260350" y="596901"/>
                  </a:cubicBezTo>
                  <a:cubicBezTo>
                    <a:pt x="221963" y="606498"/>
                    <a:pt x="243229" y="600491"/>
                    <a:pt x="196850" y="615951"/>
                  </a:cubicBezTo>
                  <a:cubicBezTo>
                    <a:pt x="190500" y="618068"/>
                    <a:pt x="183787" y="619308"/>
                    <a:pt x="177800" y="622301"/>
                  </a:cubicBezTo>
                  <a:cubicBezTo>
                    <a:pt x="150507" y="635948"/>
                    <a:pt x="161866" y="635001"/>
                    <a:pt x="146050" y="635001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7103731" y="4730750"/>
              <a:ext cx="555224" cy="1155700"/>
            </a:xfrm>
            <a:custGeom>
              <a:rect b="b" l="l" r="r" t="t"/>
              <a:pathLst>
                <a:path extrusionOk="0" h="1155700" w="555224">
                  <a:moveTo>
                    <a:pt x="116219" y="1155700"/>
                  </a:moveTo>
                  <a:cubicBezTo>
                    <a:pt x="122015" y="1103539"/>
                    <a:pt x="127699" y="1088621"/>
                    <a:pt x="116219" y="1035050"/>
                  </a:cubicBezTo>
                  <a:cubicBezTo>
                    <a:pt x="114236" y="1025794"/>
                    <a:pt x="107364" y="1018300"/>
                    <a:pt x="103519" y="1009650"/>
                  </a:cubicBezTo>
                  <a:cubicBezTo>
                    <a:pt x="98890" y="999234"/>
                    <a:pt x="94171" y="988795"/>
                    <a:pt x="90819" y="977900"/>
                  </a:cubicBezTo>
                  <a:cubicBezTo>
                    <a:pt x="69745" y="909411"/>
                    <a:pt x="85101" y="948679"/>
                    <a:pt x="71769" y="895350"/>
                  </a:cubicBezTo>
                  <a:cubicBezTo>
                    <a:pt x="63309" y="861509"/>
                    <a:pt x="66196" y="891284"/>
                    <a:pt x="59069" y="850900"/>
                  </a:cubicBezTo>
                  <a:cubicBezTo>
                    <a:pt x="54231" y="823483"/>
                    <a:pt x="49970" y="795957"/>
                    <a:pt x="46369" y="768350"/>
                  </a:cubicBezTo>
                  <a:cubicBezTo>
                    <a:pt x="43618" y="747256"/>
                    <a:pt x="43939" y="725758"/>
                    <a:pt x="40019" y="704850"/>
                  </a:cubicBezTo>
                  <a:cubicBezTo>
                    <a:pt x="37552" y="691692"/>
                    <a:pt x="31552" y="679450"/>
                    <a:pt x="27319" y="666750"/>
                  </a:cubicBezTo>
                  <a:cubicBezTo>
                    <a:pt x="25202" y="588433"/>
                    <a:pt x="24881" y="510048"/>
                    <a:pt x="20969" y="431800"/>
                  </a:cubicBezTo>
                  <a:cubicBezTo>
                    <a:pt x="20635" y="425115"/>
                    <a:pt x="17612" y="418737"/>
                    <a:pt x="14619" y="412750"/>
                  </a:cubicBezTo>
                  <a:cubicBezTo>
                    <a:pt x="11206" y="405924"/>
                    <a:pt x="-5609" y="394955"/>
                    <a:pt x="1919" y="393700"/>
                  </a:cubicBezTo>
                  <a:cubicBezTo>
                    <a:pt x="31224" y="388816"/>
                    <a:pt x="61186" y="397933"/>
                    <a:pt x="90819" y="400050"/>
                  </a:cubicBezTo>
                  <a:cubicBezTo>
                    <a:pt x="122569" y="397933"/>
                    <a:pt x="155006" y="400603"/>
                    <a:pt x="186069" y="393700"/>
                  </a:cubicBezTo>
                  <a:cubicBezTo>
                    <a:pt x="194835" y="391752"/>
                    <a:pt x="198220" y="380399"/>
                    <a:pt x="205119" y="374650"/>
                  </a:cubicBezTo>
                  <a:cubicBezTo>
                    <a:pt x="210982" y="369764"/>
                    <a:pt x="217819" y="366183"/>
                    <a:pt x="224169" y="361950"/>
                  </a:cubicBezTo>
                  <a:cubicBezTo>
                    <a:pt x="228402" y="355600"/>
                    <a:pt x="236869" y="350532"/>
                    <a:pt x="236869" y="342900"/>
                  </a:cubicBezTo>
                  <a:cubicBezTo>
                    <a:pt x="236869" y="327490"/>
                    <a:pt x="230546" y="312478"/>
                    <a:pt x="224169" y="298450"/>
                  </a:cubicBezTo>
                  <a:cubicBezTo>
                    <a:pt x="197012" y="238705"/>
                    <a:pt x="212023" y="306461"/>
                    <a:pt x="192419" y="247650"/>
                  </a:cubicBezTo>
                  <a:cubicBezTo>
                    <a:pt x="186899" y="231091"/>
                    <a:pt x="179719" y="196850"/>
                    <a:pt x="179719" y="196850"/>
                  </a:cubicBezTo>
                  <a:cubicBezTo>
                    <a:pt x="175486" y="150283"/>
                    <a:pt x="174129" y="103365"/>
                    <a:pt x="167019" y="57150"/>
                  </a:cubicBezTo>
                  <a:cubicBezTo>
                    <a:pt x="165580" y="47794"/>
                    <a:pt x="152463" y="41032"/>
                    <a:pt x="154319" y="31750"/>
                  </a:cubicBezTo>
                  <a:cubicBezTo>
                    <a:pt x="155632" y="25186"/>
                    <a:pt x="166933" y="27239"/>
                    <a:pt x="173369" y="25400"/>
                  </a:cubicBezTo>
                  <a:cubicBezTo>
                    <a:pt x="181760" y="23002"/>
                    <a:pt x="190302" y="21167"/>
                    <a:pt x="198769" y="19050"/>
                  </a:cubicBezTo>
                  <a:cubicBezTo>
                    <a:pt x="271102" y="33517"/>
                    <a:pt x="252245" y="32370"/>
                    <a:pt x="376569" y="19050"/>
                  </a:cubicBezTo>
                  <a:cubicBezTo>
                    <a:pt x="387903" y="17836"/>
                    <a:pt x="397646" y="10352"/>
                    <a:pt x="408319" y="6350"/>
                  </a:cubicBezTo>
                  <a:cubicBezTo>
                    <a:pt x="414586" y="4000"/>
                    <a:pt x="421019" y="2117"/>
                    <a:pt x="427369" y="0"/>
                  </a:cubicBezTo>
                  <a:cubicBezTo>
                    <a:pt x="448536" y="2117"/>
                    <a:pt x="472194" y="-3836"/>
                    <a:pt x="490869" y="6350"/>
                  </a:cubicBezTo>
                  <a:cubicBezTo>
                    <a:pt x="500344" y="11518"/>
                    <a:pt x="496089" y="27366"/>
                    <a:pt x="497219" y="38100"/>
                  </a:cubicBezTo>
                  <a:cubicBezTo>
                    <a:pt x="500329" y="67646"/>
                    <a:pt x="500459" y="97454"/>
                    <a:pt x="503569" y="127000"/>
                  </a:cubicBezTo>
                  <a:cubicBezTo>
                    <a:pt x="504699" y="137734"/>
                    <a:pt x="508145" y="148104"/>
                    <a:pt x="509919" y="158750"/>
                  </a:cubicBezTo>
                  <a:cubicBezTo>
                    <a:pt x="512380" y="173513"/>
                    <a:pt x="514616" y="188324"/>
                    <a:pt x="516269" y="203200"/>
                  </a:cubicBezTo>
                  <a:cubicBezTo>
                    <a:pt x="518851" y="226436"/>
                    <a:pt x="520037" y="249814"/>
                    <a:pt x="522619" y="273050"/>
                  </a:cubicBezTo>
                  <a:cubicBezTo>
                    <a:pt x="524272" y="287926"/>
                    <a:pt x="526991" y="302664"/>
                    <a:pt x="528969" y="317500"/>
                  </a:cubicBezTo>
                  <a:cubicBezTo>
                    <a:pt x="535869" y="369250"/>
                    <a:pt x="533303" y="360389"/>
                    <a:pt x="541669" y="406400"/>
                  </a:cubicBezTo>
                  <a:cubicBezTo>
                    <a:pt x="543600" y="417019"/>
                    <a:pt x="545401" y="427679"/>
                    <a:pt x="548019" y="438150"/>
                  </a:cubicBezTo>
                  <a:cubicBezTo>
                    <a:pt x="549642" y="444644"/>
                    <a:pt x="552252" y="450850"/>
                    <a:pt x="554369" y="457200"/>
                  </a:cubicBezTo>
                  <a:cubicBezTo>
                    <a:pt x="552252" y="478367"/>
                    <a:pt x="560782" y="503682"/>
                    <a:pt x="548019" y="520700"/>
                  </a:cubicBezTo>
                  <a:cubicBezTo>
                    <a:pt x="537546" y="534664"/>
                    <a:pt x="514335" y="529977"/>
                    <a:pt x="497219" y="533400"/>
                  </a:cubicBezTo>
                  <a:cubicBezTo>
                    <a:pt x="445534" y="543737"/>
                    <a:pt x="419169" y="546331"/>
                    <a:pt x="370219" y="552450"/>
                  </a:cubicBezTo>
                  <a:cubicBezTo>
                    <a:pt x="344497" y="561024"/>
                    <a:pt x="331881" y="565771"/>
                    <a:pt x="300369" y="571500"/>
                  </a:cubicBezTo>
                  <a:lnTo>
                    <a:pt x="230519" y="584200"/>
                  </a:lnTo>
                  <a:cubicBezTo>
                    <a:pt x="219911" y="586189"/>
                    <a:pt x="209240" y="587932"/>
                    <a:pt x="198769" y="590550"/>
                  </a:cubicBezTo>
                  <a:cubicBezTo>
                    <a:pt x="192275" y="592173"/>
                    <a:pt x="186155" y="595061"/>
                    <a:pt x="179719" y="596900"/>
                  </a:cubicBezTo>
                  <a:cubicBezTo>
                    <a:pt x="171328" y="599298"/>
                    <a:pt x="162959" y="602016"/>
                    <a:pt x="154319" y="603250"/>
                  </a:cubicBezTo>
                  <a:cubicBezTo>
                    <a:pt x="133261" y="606258"/>
                    <a:pt x="90819" y="609600"/>
                    <a:pt x="90819" y="60960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8680450" y="4387850"/>
              <a:ext cx="567291" cy="1193800"/>
            </a:xfrm>
            <a:custGeom>
              <a:rect b="b" l="l" r="r" t="t"/>
              <a:pathLst>
                <a:path extrusionOk="0" h="1193800" w="567291">
                  <a:moveTo>
                    <a:pt x="95250" y="1193800"/>
                  </a:moveTo>
                  <a:cubicBezTo>
                    <a:pt x="80942" y="1107954"/>
                    <a:pt x="99767" y="1212997"/>
                    <a:pt x="69850" y="1085850"/>
                  </a:cubicBezTo>
                  <a:cubicBezTo>
                    <a:pt x="64340" y="1062434"/>
                    <a:pt x="60265" y="1018752"/>
                    <a:pt x="57150" y="996950"/>
                  </a:cubicBezTo>
                  <a:cubicBezTo>
                    <a:pt x="55329" y="984204"/>
                    <a:pt x="52917" y="971550"/>
                    <a:pt x="50800" y="958850"/>
                  </a:cubicBezTo>
                  <a:cubicBezTo>
                    <a:pt x="48683" y="850900"/>
                    <a:pt x="49754" y="742840"/>
                    <a:pt x="44450" y="635000"/>
                  </a:cubicBezTo>
                  <a:cubicBezTo>
                    <a:pt x="41584" y="576726"/>
                    <a:pt x="30849" y="580596"/>
                    <a:pt x="19050" y="533400"/>
                  </a:cubicBezTo>
                  <a:cubicBezTo>
                    <a:pt x="4727" y="476106"/>
                    <a:pt x="11870" y="499159"/>
                    <a:pt x="0" y="463550"/>
                  </a:cubicBezTo>
                  <a:cubicBezTo>
                    <a:pt x="16933" y="459317"/>
                    <a:pt x="33376" y="451875"/>
                    <a:pt x="50800" y="450850"/>
                  </a:cubicBezTo>
                  <a:cubicBezTo>
                    <a:pt x="69934" y="449724"/>
                    <a:pt x="88783" y="457200"/>
                    <a:pt x="107950" y="457200"/>
                  </a:cubicBezTo>
                  <a:cubicBezTo>
                    <a:pt x="122917" y="457200"/>
                    <a:pt x="137583" y="452967"/>
                    <a:pt x="152400" y="450850"/>
                  </a:cubicBezTo>
                  <a:cubicBezTo>
                    <a:pt x="158750" y="448733"/>
                    <a:pt x="165881" y="448213"/>
                    <a:pt x="171450" y="444500"/>
                  </a:cubicBezTo>
                  <a:cubicBezTo>
                    <a:pt x="209999" y="418801"/>
                    <a:pt x="191236" y="394867"/>
                    <a:pt x="184150" y="342900"/>
                  </a:cubicBezTo>
                  <a:cubicBezTo>
                    <a:pt x="181513" y="323564"/>
                    <a:pt x="175838" y="304765"/>
                    <a:pt x="171450" y="285750"/>
                  </a:cubicBezTo>
                  <a:cubicBezTo>
                    <a:pt x="165470" y="259836"/>
                    <a:pt x="166331" y="264043"/>
                    <a:pt x="158750" y="241300"/>
                  </a:cubicBezTo>
                  <a:cubicBezTo>
                    <a:pt x="156633" y="226483"/>
                    <a:pt x="155335" y="211526"/>
                    <a:pt x="152400" y="196850"/>
                  </a:cubicBezTo>
                  <a:cubicBezTo>
                    <a:pt x="151087" y="190286"/>
                    <a:pt x="146050" y="184493"/>
                    <a:pt x="146050" y="177800"/>
                  </a:cubicBezTo>
                  <a:cubicBezTo>
                    <a:pt x="146050" y="145980"/>
                    <a:pt x="149383" y="114227"/>
                    <a:pt x="152400" y="82550"/>
                  </a:cubicBezTo>
                  <a:cubicBezTo>
                    <a:pt x="153621" y="69733"/>
                    <a:pt x="148202" y="51833"/>
                    <a:pt x="158750" y="44450"/>
                  </a:cubicBezTo>
                  <a:cubicBezTo>
                    <a:pt x="174452" y="33458"/>
                    <a:pt x="196850" y="40217"/>
                    <a:pt x="215900" y="38100"/>
                  </a:cubicBezTo>
                  <a:cubicBezTo>
                    <a:pt x="232833" y="33867"/>
                    <a:pt x="249392" y="27658"/>
                    <a:pt x="266700" y="25400"/>
                  </a:cubicBezTo>
                  <a:cubicBezTo>
                    <a:pt x="298253" y="21284"/>
                    <a:pt x="330249" y="21807"/>
                    <a:pt x="361950" y="19050"/>
                  </a:cubicBezTo>
                  <a:cubicBezTo>
                    <a:pt x="382661" y="17249"/>
                    <a:pt x="428258" y="10868"/>
                    <a:pt x="450850" y="6350"/>
                  </a:cubicBezTo>
                  <a:cubicBezTo>
                    <a:pt x="459408" y="4638"/>
                    <a:pt x="467783" y="2117"/>
                    <a:pt x="476250" y="0"/>
                  </a:cubicBezTo>
                  <a:cubicBezTo>
                    <a:pt x="478367" y="8467"/>
                    <a:pt x="481686" y="16721"/>
                    <a:pt x="482600" y="25400"/>
                  </a:cubicBezTo>
                  <a:cubicBezTo>
                    <a:pt x="495145" y="144578"/>
                    <a:pt x="477678" y="86834"/>
                    <a:pt x="495300" y="139700"/>
                  </a:cubicBezTo>
                  <a:cubicBezTo>
                    <a:pt x="497417" y="156633"/>
                    <a:pt x="499656" y="173552"/>
                    <a:pt x="501650" y="190500"/>
                  </a:cubicBezTo>
                  <a:cubicBezTo>
                    <a:pt x="503890" y="209536"/>
                    <a:pt x="505289" y="228675"/>
                    <a:pt x="508000" y="247650"/>
                  </a:cubicBezTo>
                  <a:cubicBezTo>
                    <a:pt x="509526" y="258334"/>
                    <a:pt x="512667" y="268739"/>
                    <a:pt x="514350" y="279400"/>
                  </a:cubicBezTo>
                  <a:cubicBezTo>
                    <a:pt x="519019" y="308968"/>
                    <a:pt x="513663" y="341526"/>
                    <a:pt x="527050" y="368300"/>
                  </a:cubicBezTo>
                  <a:cubicBezTo>
                    <a:pt x="531283" y="376767"/>
                    <a:pt x="536021" y="384999"/>
                    <a:pt x="539750" y="393700"/>
                  </a:cubicBezTo>
                  <a:cubicBezTo>
                    <a:pt x="542387" y="399852"/>
                    <a:pt x="544339" y="406292"/>
                    <a:pt x="546100" y="412750"/>
                  </a:cubicBezTo>
                  <a:cubicBezTo>
                    <a:pt x="559662" y="462478"/>
                    <a:pt x="557598" y="456337"/>
                    <a:pt x="565150" y="501650"/>
                  </a:cubicBezTo>
                  <a:cubicBezTo>
                    <a:pt x="563033" y="524933"/>
                    <a:pt x="574658" y="554321"/>
                    <a:pt x="558800" y="571500"/>
                  </a:cubicBezTo>
                  <a:cubicBezTo>
                    <a:pt x="542748" y="588889"/>
                    <a:pt x="512459" y="581487"/>
                    <a:pt x="488950" y="584200"/>
                  </a:cubicBezTo>
                  <a:cubicBezTo>
                    <a:pt x="457339" y="587847"/>
                    <a:pt x="425461" y="588605"/>
                    <a:pt x="393700" y="590550"/>
                  </a:cubicBezTo>
                  <a:lnTo>
                    <a:pt x="177800" y="603250"/>
                  </a:lnTo>
                  <a:cubicBezTo>
                    <a:pt x="171450" y="609600"/>
                    <a:pt x="166222" y="617319"/>
                    <a:pt x="158750" y="622300"/>
                  </a:cubicBezTo>
                  <a:cubicBezTo>
                    <a:pt x="149607" y="628395"/>
                    <a:pt x="113779" y="633251"/>
                    <a:pt x="107950" y="635000"/>
                  </a:cubicBezTo>
                  <a:cubicBezTo>
                    <a:pt x="62996" y="648486"/>
                    <a:pt x="89686" y="647700"/>
                    <a:pt x="69850" y="64770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9652000" y="2927350"/>
              <a:ext cx="1060513" cy="1695450"/>
            </a:xfrm>
            <a:custGeom>
              <a:rect b="b" l="l" r="r" t="t"/>
              <a:pathLst>
                <a:path extrusionOk="0" h="1695450" w="1060513">
                  <a:moveTo>
                    <a:pt x="0" y="1695450"/>
                  </a:moveTo>
                  <a:lnTo>
                    <a:pt x="349250" y="1651000"/>
                  </a:lnTo>
                  <a:cubicBezTo>
                    <a:pt x="389853" y="1645844"/>
                    <a:pt x="437159" y="1640834"/>
                    <a:pt x="476250" y="1631950"/>
                  </a:cubicBezTo>
                  <a:cubicBezTo>
                    <a:pt x="568090" y="1611077"/>
                    <a:pt x="511658" y="1617944"/>
                    <a:pt x="596900" y="1587500"/>
                  </a:cubicBezTo>
                  <a:cubicBezTo>
                    <a:pt x="607064" y="1583870"/>
                    <a:pt x="618067" y="1583267"/>
                    <a:pt x="628650" y="1581150"/>
                  </a:cubicBezTo>
                  <a:cubicBezTo>
                    <a:pt x="637117" y="1576917"/>
                    <a:pt x="644948" y="1571051"/>
                    <a:pt x="654050" y="1568450"/>
                  </a:cubicBezTo>
                  <a:cubicBezTo>
                    <a:pt x="674805" y="1562520"/>
                    <a:pt x="696383" y="1559983"/>
                    <a:pt x="717550" y="1555750"/>
                  </a:cubicBezTo>
                  <a:lnTo>
                    <a:pt x="781050" y="1543050"/>
                  </a:lnTo>
                  <a:cubicBezTo>
                    <a:pt x="791633" y="1540933"/>
                    <a:pt x="802264" y="1539041"/>
                    <a:pt x="812800" y="1536700"/>
                  </a:cubicBezTo>
                  <a:cubicBezTo>
                    <a:pt x="850900" y="1528233"/>
                    <a:pt x="888602" y="1517716"/>
                    <a:pt x="927100" y="1511300"/>
                  </a:cubicBezTo>
                  <a:cubicBezTo>
                    <a:pt x="939800" y="1509183"/>
                    <a:pt x="952575" y="1507475"/>
                    <a:pt x="965200" y="1504950"/>
                  </a:cubicBezTo>
                  <a:cubicBezTo>
                    <a:pt x="1040050" y="1489980"/>
                    <a:pt x="922056" y="1508392"/>
                    <a:pt x="1035050" y="1492250"/>
                  </a:cubicBezTo>
                  <a:cubicBezTo>
                    <a:pt x="1075193" y="1478869"/>
                    <a:pt x="1058500" y="1491301"/>
                    <a:pt x="1047750" y="1416050"/>
                  </a:cubicBezTo>
                  <a:cubicBezTo>
                    <a:pt x="1046803" y="1409424"/>
                    <a:pt x="1043161" y="1403458"/>
                    <a:pt x="1041400" y="1397000"/>
                  </a:cubicBezTo>
                  <a:cubicBezTo>
                    <a:pt x="1036807" y="1380161"/>
                    <a:pt x="1032933" y="1363133"/>
                    <a:pt x="1028700" y="1346200"/>
                  </a:cubicBezTo>
                  <a:lnTo>
                    <a:pt x="1022350" y="1320800"/>
                  </a:lnTo>
                  <a:cubicBezTo>
                    <a:pt x="1020233" y="1312333"/>
                    <a:pt x="1017712" y="1303958"/>
                    <a:pt x="1016000" y="1295400"/>
                  </a:cubicBezTo>
                  <a:cubicBezTo>
                    <a:pt x="1013883" y="1284817"/>
                    <a:pt x="1013063" y="1273889"/>
                    <a:pt x="1009650" y="1263650"/>
                  </a:cubicBezTo>
                  <a:cubicBezTo>
                    <a:pt x="1006657" y="1254670"/>
                    <a:pt x="1001183" y="1246717"/>
                    <a:pt x="996950" y="1238250"/>
                  </a:cubicBezTo>
                  <a:cubicBezTo>
                    <a:pt x="972757" y="1117284"/>
                    <a:pt x="1009448" y="1286260"/>
                    <a:pt x="977900" y="1181100"/>
                  </a:cubicBezTo>
                  <a:cubicBezTo>
                    <a:pt x="974200" y="1168768"/>
                    <a:pt x="974673" y="1155491"/>
                    <a:pt x="971550" y="1143000"/>
                  </a:cubicBezTo>
                  <a:cubicBezTo>
                    <a:pt x="964075" y="1113101"/>
                    <a:pt x="953625" y="1083999"/>
                    <a:pt x="946150" y="1054100"/>
                  </a:cubicBezTo>
                  <a:cubicBezTo>
                    <a:pt x="937683" y="1020233"/>
                    <a:pt x="928323" y="986578"/>
                    <a:pt x="920750" y="952500"/>
                  </a:cubicBezTo>
                  <a:cubicBezTo>
                    <a:pt x="916517" y="933450"/>
                    <a:pt x="912139" y="914432"/>
                    <a:pt x="908050" y="895350"/>
                  </a:cubicBezTo>
                  <a:cubicBezTo>
                    <a:pt x="905789" y="884797"/>
                    <a:pt x="904041" y="874136"/>
                    <a:pt x="901700" y="863600"/>
                  </a:cubicBezTo>
                  <a:cubicBezTo>
                    <a:pt x="887334" y="798951"/>
                    <a:pt x="903085" y="890960"/>
                    <a:pt x="882650" y="768350"/>
                  </a:cubicBezTo>
                  <a:cubicBezTo>
                    <a:pt x="876610" y="732107"/>
                    <a:pt x="874085" y="703966"/>
                    <a:pt x="869950" y="666750"/>
                  </a:cubicBezTo>
                  <a:cubicBezTo>
                    <a:pt x="867884" y="602702"/>
                    <a:pt x="868522" y="485305"/>
                    <a:pt x="857250" y="406400"/>
                  </a:cubicBezTo>
                  <a:cubicBezTo>
                    <a:pt x="853903" y="382973"/>
                    <a:pt x="848441" y="359893"/>
                    <a:pt x="844550" y="336550"/>
                  </a:cubicBezTo>
                  <a:cubicBezTo>
                    <a:pt x="842089" y="321787"/>
                    <a:pt x="841565" y="306684"/>
                    <a:pt x="838200" y="292100"/>
                  </a:cubicBezTo>
                  <a:cubicBezTo>
                    <a:pt x="835190" y="279056"/>
                    <a:pt x="828125" y="267127"/>
                    <a:pt x="825500" y="254000"/>
                  </a:cubicBezTo>
                  <a:cubicBezTo>
                    <a:pt x="815400" y="203499"/>
                    <a:pt x="808567" y="152400"/>
                    <a:pt x="800100" y="101600"/>
                  </a:cubicBezTo>
                  <a:cubicBezTo>
                    <a:pt x="797983" y="88900"/>
                    <a:pt x="795347" y="76276"/>
                    <a:pt x="793750" y="63500"/>
                  </a:cubicBezTo>
                  <a:cubicBezTo>
                    <a:pt x="786813" y="8004"/>
                    <a:pt x="795032" y="27964"/>
                    <a:pt x="781050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0693400" y="4235450"/>
              <a:ext cx="1073150" cy="610050"/>
            </a:xfrm>
            <a:custGeom>
              <a:rect b="b" l="l" r="r" t="t"/>
              <a:pathLst>
                <a:path extrusionOk="0" h="610050" w="1073150">
                  <a:moveTo>
                    <a:pt x="1073150" y="501650"/>
                  </a:moveTo>
                  <a:cubicBezTo>
                    <a:pt x="1056217" y="503767"/>
                    <a:pt x="1039226" y="505469"/>
                    <a:pt x="1022350" y="508000"/>
                  </a:cubicBezTo>
                  <a:cubicBezTo>
                    <a:pt x="996885" y="511820"/>
                    <a:pt x="971751" y="517932"/>
                    <a:pt x="946150" y="520700"/>
                  </a:cubicBezTo>
                  <a:cubicBezTo>
                    <a:pt x="848029" y="531308"/>
                    <a:pt x="763963" y="534634"/>
                    <a:pt x="666750" y="539750"/>
                  </a:cubicBezTo>
                  <a:lnTo>
                    <a:pt x="577850" y="552450"/>
                  </a:lnTo>
                  <a:cubicBezTo>
                    <a:pt x="563033" y="554567"/>
                    <a:pt x="547920" y="555170"/>
                    <a:pt x="533400" y="558800"/>
                  </a:cubicBezTo>
                  <a:cubicBezTo>
                    <a:pt x="471455" y="574286"/>
                    <a:pt x="548804" y="555377"/>
                    <a:pt x="476250" y="571500"/>
                  </a:cubicBezTo>
                  <a:cubicBezTo>
                    <a:pt x="467731" y="573393"/>
                    <a:pt x="459369" y="575957"/>
                    <a:pt x="450850" y="577850"/>
                  </a:cubicBezTo>
                  <a:cubicBezTo>
                    <a:pt x="440314" y="580191"/>
                    <a:pt x="429571" y="581582"/>
                    <a:pt x="419100" y="584200"/>
                  </a:cubicBezTo>
                  <a:cubicBezTo>
                    <a:pt x="412606" y="585823"/>
                    <a:pt x="406544" y="588927"/>
                    <a:pt x="400050" y="590550"/>
                  </a:cubicBezTo>
                  <a:cubicBezTo>
                    <a:pt x="389579" y="593168"/>
                    <a:pt x="378883" y="594783"/>
                    <a:pt x="368300" y="596900"/>
                  </a:cubicBezTo>
                  <a:cubicBezTo>
                    <a:pt x="361950" y="601133"/>
                    <a:pt x="356336" y="612434"/>
                    <a:pt x="349250" y="609600"/>
                  </a:cubicBezTo>
                  <a:cubicBezTo>
                    <a:pt x="340461" y="606084"/>
                    <a:pt x="339874" y="593063"/>
                    <a:pt x="336550" y="584200"/>
                  </a:cubicBezTo>
                  <a:cubicBezTo>
                    <a:pt x="333486" y="576028"/>
                    <a:pt x="333638" y="566822"/>
                    <a:pt x="330200" y="558800"/>
                  </a:cubicBezTo>
                  <a:cubicBezTo>
                    <a:pt x="311576" y="515343"/>
                    <a:pt x="321853" y="563511"/>
                    <a:pt x="311150" y="520700"/>
                  </a:cubicBezTo>
                  <a:cubicBezTo>
                    <a:pt x="308532" y="510229"/>
                    <a:pt x="308392" y="499128"/>
                    <a:pt x="304800" y="488950"/>
                  </a:cubicBezTo>
                  <a:cubicBezTo>
                    <a:pt x="295642" y="463002"/>
                    <a:pt x="281752" y="438855"/>
                    <a:pt x="273050" y="412750"/>
                  </a:cubicBezTo>
                  <a:cubicBezTo>
                    <a:pt x="268817" y="400050"/>
                    <a:pt x="264925" y="387231"/>
                    <a:pt x="260350" y="374650"/>
                  </a:cubicBezTo>
                  <a:cubicBezTo>
                    <a:pt x="256455" y="363938"/>
                    <a:pt x="251444" y="353649"/>
                    <a:pt x="247650" y="342900"/>
                  </a:cubicBezTo>
                  <a:cubicBezTo>
                    <a:pt x="238739" y="317652"/>
                    <a:pt x="236025" y="289658"/>
                    <a:pt x="222250" y="266700"/>
                  </a:cubicBezTo>
                  <a:cubicBezTo>
                    <a:pt x="215900" y="256117"/>
                    <a:pt x="208720" y="245989"/>
                    <a:pt x="203200" y="234950"/>
                  </a:cubicBezTo>
                  <a:cubicBezTo>
                    <a:pt x="174097" y="176743"/>
                    <a:pt x="208920" y="227760"/>
                    <a:pt x="171450" y="177800"/>
                  </a:cubicBezTo>
                  <a:cubicBezTo>
                    <a:pt x="156351" y="132504"/>
                    <a:pt x="177761" y="187266"/>
                    <a:pt x="146050" y="139700"/>
                  </a:cubicBezTo>
                  <a:cubicBezTo>
                    <a:pt x="142337" y="134131"/>
                    <a:pt x="143716" y="126005"/>
                    <a:pt x="139700" y="120650"/>
                  </a:cubicBezTo>
                  <a:cubicBezTo>
                    <a:pt x="115378" y="88221"/>
                    <a:pt x="116710" y="91820"/>
                    <a:pt x="88900" y="82550"/>
                  </a:cubicBezTo>
                  <a:cubicBezTo>
                    <a:pt x="65264" y="47096"/>
                    <a:pt x="87489" y="75142"/>
                    <a:pt x="38100" y="38100"/>
                  </a:cubicBezTo>
                  <a:cubicBezTo>
                    <a:pt x="29633" y="31750"/>
                    <a:pt x="20184" y="26534"/>
                    <a:pt x="12700" y="19050"/>
                  </a:cubicBezTo>
                  <a:cubicBezTo>
                    <a:pt x="7304" y="13654"/>
                    <a:pt x="0" y="0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0763250" y="4197350"/>
              <a:ext cx="901700" cy="120650"/>
            </a:xfrm>
            <a:custGeom>
              <a:rect b="b" l="l" r="r" t="t"/>
              <a:pathLst>
                <a:path extrusionOk="0" h="120650" w="901700">
                  <a:moveTo>
                    <a:pt x="901700" y="0"/>
                  </a:moveTo>
                  <a:cubicBezTo>
                    <a:pt x="865717" y="4233"/>
                    <a:pt x="829856" y="9691"/>
                    <a:pt x="793750" y="12700"/>
                  </a:cubicBezTo>
                  <a:cubicBezTo>
                    <a:pt x="728224" y="18160"/>
                    <a:pt x="662233" y="17976"/>
                    <a:pt x="596900" y="25400"/>
                  </a:cubicBezTo>
                  <a:cubicBezTo>
                    <a:pt x="568841" y="28589"/>
                    <a:pt x="542385" y="41052"/>
                    <a:pt x="514350" y="44450"/>
                  </a:cubicBezTo>
                  <a:cubicBezTo>
                    <a:pt x="472272" y="49550"/>
                    <a:pt x="429683" y="48683"/>
                    <a:pt x="387350" y="50800"/>
                  </a:cubicBezTo>
                  <a:cubicBezTo>
                    <a:pt x="335274" y="61215"/>
                    <a:pt x="295240" y="70207"/>
                    <a:pt x="241300" y="76200"/>
                  </a:cubicBezTo>
                  <a:cubicBezTo>
                    <a:pt x="211773" y="79481"/>
                    <a:pt x="182033" y="80433"/>
                    <a:pt x="152400" y="82550"/>
                  </a:cubicBezTo>
                  <a:cubicBezTo>
                    <a:pt x="88379" y="103890"/>
                    <a:pt x="187684" y="71330"/>
                    <a:pt x="107950" y="95250"/>
                  </a:cubicBezTo>
                  <a:cubicBezTo>
                    <a:pt x="95128" y="99097"/>
                    <a:pt x="82550" y="103717"/>
                    <a:pt x="69850" y="107950"/>
                  </a:cubicBezTo>
                  <a:cubicBezTo>
                    <a:pt x="63500" y="110067"/>
                    <a:pt x="57442" y="113470"/>
                    <a:pt x="50800" y="114300"/>
                  </a:cubicBezTo>
                  <a:lnTo>
                    <a:pt x="0" y="120650"/>
                  </a:ln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0579100" y="3670300"/>
              <a:ext cx="958850" cy="184150"/>
            </a:xfrm>
            <a:custGeom>
              <a:rect b="b" l="l" r="r" t="t"/>
              <a:pathLst>
                <a:path extrusionOk="0" h="184150" w="958850">
                  <a:moveTo>
                    <a:pt x="958850" y="0"/>
                  </a:moveTo>
                  <a:cubicBezTo>
                    <a:pt x="946150" y="6350"/>
                    <a:pt x="934438" y="15274"/>
                    <a:pt x="920750" y="19050"/>
                  </a:cubicBezTo>
                  <a:cubicBezTo>
                    <a:pt x="872723" y="32299"/>
                    <a:pt x="823667" y="41619"/>
                    <a:pt x="774700" y="50800"/>
                  </a:cubicBezTo>
                  <a:cubicBezTo>
                    <a:pt x="755861" y="54332"/>
                    <a:pt x="736586" y="54910"/>
                    <a:pt x="717550" y="57150"/>
                  </a:cubicBezTo>
                  <a:lnTo>
                    <a:pt x="666750" y="63500"/>
                  </a:lnTo>
                  <a:cubicBezTo>
                    <a:pt x="614700" y="80850"/>
                    <a:pt x="644769" y="72577"/>
                    <a:pt x="596900" y="82550"/>
                  </a:cubicBezTo>
                  <a:cubicBezTo>
                    <a:pt x="556666" y="90932"/>
                    <a:pt x="517031" y="102852"/>
                    <a:pt x="476250" y="107950"/>
                  </a:cubicBezTo>
                  <a:cubicBezTo>
                    <a:pt x="459317" y="110067"/>
                    <a:pt x="442317" y="111705"/>
                    <a:pt x="425450" y="114300"/>
                  </a:cubicBezTo>
                  <a:cubicBezTo>
                    <a:pt x="414783" y="115941"/>
                    <a:pt x="404346" y="118876"/>
                    <a:pt x="393700" y="120650"/>
                  </a:cubicBezTo>
                  <a:cubicBezTo>
                    <a:pt x="378937" y="123111"/>
                    <a:pt x="364043" y="124724"/>
                    <a:pt x="349250" y="127000"/>
                  </a:cubicBezTo>
                  <a:cubicBezTo>
                    <a:pt x="269902" y="139207"/>
                    <a:pt x="356286" y="127708"/>
                    <a:pt x="260350" y="139700"/>
                  </a:cubicBezTo>
                  <a:cubicBezTo>
                    <a:pt x="188849" y="163534"/>
                    <a:pt x="247088" y="145570"/>
                    <a:pt x="76200" y="165100"/>
                  </a:cubicBezTo>
                  <a:cubicBezTo>
                    <a:pt x="11093" y="172541"/>
                    <a:pt x="35146" y="160719"/>
                    <a:pt x="0" y="18415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0521950" y="3149600"/>
              <a:ext cx="863600" cy="184150"/>
            </a:xfrm>
            <a:custGeom>
              <a:rect b="b" l="l" r="r" t="t"/>
              <a:pathLst>
                <a:path extrusionOk="0" h="184150" w="863600">
                  <a:moveTo>
                    <a:pt x="0" y="184150"/>
                  </a:moveTo>
                  <a:lnTo>
                    <a:pt x="101600" y="165100"/>
                  </a:lnTo>
                  <a:cubicBezTo>
                    <a:pt x="129036" y="160370"/>
                    <a:pt x="157023" y="158660"/>
                    <a:pt x="184150" y="152400"/>
                  </a:cubicBezTo>
                  <a:cubicBezTo>
                    <a:pt x="212203" y="145926"/>
                    <a:pt x="239080" y="135124"/>
                    <a:pt x="266700" y="127000"/>
                  </a:cubicBezTo>
                  <a:cubicBezTo>
                    <a:pt x="276582" y="124094"/>
                    <a:pt x="300703" y="119524"/>
                    <a:pt x="311150" y="114300"/>
                  </a:cubicBezTo>
                  <a:cubicBezTo>
                    <a:pt x="317976" y="110887"/>
                    <a:pt x="323374" y="105013"/>
                    <a:pt x="330200" y="101600"/>
                  </a:cubicBezTo>
                  <a:cubicBezTo>
                    <a:pt x="336187" y="98607"/>
                    <a:pt x="343263" y="98243"/>
                    <a:pt x="349250" y="95250"/>
                  </a:cubicBezTo>
                  <a:cubicBezTo>
                    <a:pt x="356076" y="91837"/>
                    <a:pt x="360926" y="84516"/>
                    <a:pt x="368300" y="82550"/>
                  </a:cubicBezTo>
                  <a:cubicBezTo>
                    <a:pt x="428216" y="66573"/>
                    <a:pt x="498698" y="66839"/>
                    <a:pt x="558800" y="63500"/>
                  </a:cubicBezTo>
                  <a:cubicBezTo>
                    <a:pt x="589602" y="53233"/>
                    <a:pt x="576696" y="56272"/>
                    <a:pt x="622300" y="50800"/>
                  </a:cubicBezTo>
                  <a:lnTo>
                    <a:pt x="736600" y="38100"/>
                  </a:lnTo>
                  <a:cubicBezTo>
                    <a:pt x="745067" y="35983"/>
                    <a:pt x="753828" y="34814"/>
                    <a:pt x="762000" y="31750"/>
                  </a:cubicBezTo>
                  <a:cubicBezTo>
                    <a:pt x="770863" y="28426"/>
                    <a:pt x="778144" y="21033"/>
                    <a:pt x="787400" y="19050"/>
                  </a:cubicBezTo>
                  <a:cubicBezTo>
                    <a:pt x="866960" y="2001"/>
                    <a:pt x="833015" y="30585"/>
                    <a:pt x="863600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9802493" y="1270000"/>
              <a:ext cx="1221107" cy="622416"/>
            </a:xfrm>
            <a:custGeom>
              <a:rect b="b" l="l" r="r" t="t"/>
              <a:pathLst>
                <a:path extrusionOk="0" h="622416" w="1221107">
                  <a:moveTo>
                    <a:pt x="1221107" y="482600"/>
                  </a:moveTo>
                  <a:cubicBezTo>
                    <a:pt x="1176982" y="500250"/>
                    <a:pt x="1190650" y="496761"/>
                    <a:pt x="1132207" y="508000"/>
                  </a:cubicBezTo>
                  <a:cubicBezTo>
                    <a:pt x="1003392" y="532772"/>
                    <a:pt x="1028813" y="528426"/>
                    <a:pt x="884557" y="533400"/>
                  </a:cubicBezTo>
                  <a:cubicBezTo>
                    <a:pt x="516373" y="546096"/>
                    <a:pt x="784556" y="532982"/>
                    <a:pt x="535307" y="546100"/>
                  </a:cubicBezTo>
                  <a:cubicBezTo>
                    <a:pt x="519082" y="548418"/>
                    <a:pt x="483882" y="551891"/>
                    <a:pt x="465457" y="558800"/>
                  </a:cubicBezTo>
                  <a:cubicBezTo>
                    <a:pt x="447042" y="565706"/>
                    <a:pt x="436798" y="573672"/>
                    <a:pt x="421007" y="584200"/>
                  </a:cubicBezTo>
                  <a:cubicBezTo>
                    <a:pt x="418561" y="587869"/>
                    <a:pt x="395776" y="624745"/>
                    <a:pt x="389257" y="622300"/>
                  </a:cubicBezTo>
                  <a:cubicBezTo>
                    <a:pt x="373778" y="616495"/>
                    <a:pt x="368090" y="596900"/>
                    <a:pt x="357507" y="584200"/>
                  </a:cubicBezTo>
                  <a:cubicBezTo>
                    <a:pt x="347964" y="517402"/>
                    <a:pt x="357052" y="562084"/>
                    <a:pt x="338457" y="501650"/>
                  </a:cubicBezTo>
                  <a:cubicBezTo>
                    <a:pt x="333925" y="486922"/>
                    <a:pt x="329812" y="472067"/>
                    <a:pt x="325757" y="457200"/>
                  </a:cubicBezTo>
                  <a:cubicBezTo>
                    <a:pt x="323461" y="448780"/>
                    <a:pt x="324248" y="439062"/>
                    <a:pt x="319407" y="431800"/>
                  </a:cubicBezTo>
                  <a:cubicBezTo>
                    <a:pt x="315174" y="425450"/>
                    <a:pt x="306707" y="423333"/>
                    <a:pt x="300357" y="419100"/>
                  </a:cubicBezTo>
                  <a:cubicBezTo>
                    <a:pt x="219924" y="421217"/>
                    <a:pt x="139427" y="421623"/>
                    <a:pt x="59057" y="425450"/>
                  </a:cubicBezTo>
                  <a:cubicBezTo>
                    <a:pt x="50340" y="425865"/>
                    <a:pt x="39337" y="438426"/>
                    <a:pt x="33657" y="431800"/>
                  </a:cubicBezTo>
                  <a:cubicBezTo>
                    <a:pt x="22298" y="418548"/>
                    <a:pt x="25190" y="397933"/>
                    <a:pt x="20957" y="381000"/>
                  </a:cubicBezTo>
                  <a:cubicBezTo>
                    <a:pt x="10977" y="341080"/>
                    <a:pt x="15841" y="364240"/>
                    <a:pt x="8257" y="311150"/>
                  </a:cubicBezTo>
                  <a:cubicBezTo>
                    <a:pt x="6140" y="249767"/>
                    <a:pt x="-4205" y="188115"/>
                    <a:pt x="1907" y="127000"/>
                  </a:cubicBezTo>
                  <a:cubicBezTo>
                    <a:pt x="2775" y="118316"/>
                    <a:pt x="18948" y="123158"/>
                    <a:pt x="27307" y="120650"/>
                  </a:cubicBezTo>
                  <a:cubicBezTo>
                    <a:pt x="40129" y="116803"/>
                    <a:pt x="52585" y="111797"/>
                    <a:pt x="65407" y="107950"/>
                  </a:cubicBezTo>
                  <a:cubicBezTo>
                    <a:pt x="107035" y="95462"/>
                    <a:pt x="115455" y="100514"/>
                    <a:pt x="173357" y="95250"/>
                  </a:cubicBezTo>
                  <a:cubicBezTo>
                    <a:pt x="192446" y="93515"/>
                    <a:pt x="211457" y="91017"/>
                    <a:pt x="230507" y="88900"/>
                  </a:cubicBezTo>
                  <a:cubicBezTo>
                    <a:pt x="251674" y="91017"/>
                    <a:pt x="272982" y="92015"/>
                    <a:pt x="294007" y="95250"/>
                  </a:cubicBezTo>
                  <a:cubicBezTo>
                    <a:pt x="300623" y="96268"/>
                    <a:pt x="306364" y="101600"/>
                    <a:pt x="313057" y="101600"/>
                  </a:cubicBezTo>
                  <a:cubicBezTo>
                    <a:pt x="370246" y="101600"/>
                    <a:pt x="427357" y="97367"/>
                    <a:pt x="484507" y="95250"/>
                  </a:cubicBezTo>
                  <a:cubicBezTo>
                    <a:pt x="578507" y="79583"/>
                    <a:pt x="461516" y="100556"/>
                    <a:pt x="567057" y="76200"/>
                  </a:cubicBezTo>
                  <a:cubicBezTo>
                    <a:pt x="579602" y="73305"/>
                    <a:pt x="592568" y="72548"/>
                    <a:pt x="605157" y="69850"/>
                  </a:cubicBezTo>
                  <a:cubicBezTo>
                    <a:pt x="622224" y="66193"/>
                    <a:pt x="638950" y="61075"/>
                    <a:pt x="655957" y="57150"/>
                  </a:cubicBezTo>
                  <a:cubicBezTo>
                    <a:pt x="666474" y="54723"/>
                    <a:pt x="677171" y="53141"/>
                    <a:pt x="687707" y="50800"/>
                  </a:cubicBezTo>
                  <a:cubicBezTo>
                    <a:pt x="696226" y="48907"/>
                    <a:pt x="704521" y="46011"/>
                    <a:pt x="713107" y="44450"/>
                  </a:cubicBezTo>
                  <a:cubicBezTo>
                    <a:pt x="751732" y="37427"/>
                    <a:pt x="787902" y="35341"/>
                    <a:pt x="827407" y="31750"/>
                  </a:cubicBezTo>
                  <a:cubicBezTo>
                    <a:pt x="874431" y="19994"/>
                    <a:pt x="834237" y="28960"/>
                    <a:pt x="903607" y="19050"/>
                  </a:cubicBezTo>
                  <a:cubicBezTo>
                    <a:pt x="979766" y="8170"/>
                    <a:pt x="909254" y="17921"/>
                    <a:pt x="967107" y="6350"/>
                  </a:cubicBezTo>
                  <a:cubicBezTo>
                    <a:pt x="979732" y="3825"/>
                    <a:pt x="992507" y="2117"/>
                    <a:pt x="1005207" y="0"/>
                  </a:cubicBezTo>
                </a:path>
              </a:pathLst>
            </a:cu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10" name="Google Shape;310;p2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Private ladere fra eget hus</a:t>
            </a:r>
            <a:endParaRPr/>
          </a:p>
        </p:txBody>
      </p:sp>
      <p:sp>
        <p:nvSpPr>
          <p:cNvPr id="311" name="Google Shape;311;p20"/>
          <p:cNvSpPr txBox="1"/>
          <p:nvPr>
            <p:ph idx="1" type="body"/>
          </p:nvPr>
        </p:nvSpPr>
        <p:spPr>
          <a:xfrm>
            <a:off x="522283" y="2057400"/>
            <a:ext cx="485305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Trække kabler til hver carport eget hus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Privat lader, egen abonnementsordning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Gravning til egen elinstallation ved fordør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Eks. Tilbud fra Looad</a:t>
            </a:r>
            <a:endParaRPr/>
          </a:p>
        </p:txBody>
      </p:sp>
      <p:sp>
        <p:nvSpPr>
          <p:cNvPr id="317" name="Google Shape;317;p21"/>
          <p:cNvSpPr txBox="1"/>
          <p:nvPr>
            <p:ph idx="1" type="body"/>
          </p:nvPr>
        </p:nvSpPr>
        <p:spPr>
          <a:xfrm>
            <a:off x="381825" y="2057399"/>
            <a:ext cx="7200282" cy="428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da-DK"/>
              <a:t>Givet for Klynge med 10 husstande (235-253)</a:t>
            </a:r>
            <a:endParaRPr/>
          </a:p>
          <a:p>
            <a:pPr indent="-87884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/>
              <a:t>Komplet forberedt fællesinstallation med gravearbejde: 74.700 kr. + moms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/>
              <a:t>Komplet forberedt fællesinstallation uden gravearbejde: 46.600 kr. + moms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/>
              <a:t>Individuel installation med ladeboks: 7.500 kr. + moms</a:t>
            </a:r>
            <a:endParaRPr/>
          </a:p>
          <a:p>
            <a:pPr indent="-87884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/>
              <a:t>For kun gravning:		(74.700 kr. * 1,25)/10 = </a:t>
            </a:r>
            <a:br>
              <a:rPr lang="da-DK"/>
            </a:br>
            <a:r>
              <a:rPr lang="da-DK"/>
              <a:t>				</a:t>
            </a:r>
            <a:r>
              <a:rPr b="1" lang="da-DK" u="sng"/>
              <a:t>9337,5 kr. per husstand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/>
              <a:t>Med installation og boks:	((74.700 kr. * 1,25)/10) + (7.500 kr. *1,25) = </a:t>
            </a:r>
            <a:br>
              <a:rPr lang="da-DK"/>
            </a:br>
            <a:r>
              <a:rPr lang="da-DK"/>
              <a:t>				</a:t>
            </a:r>
            <a:r>
              <a:rPr b="1" lang="da-DK" u="sng"/>
              <a:t>18712,5 kr. per husstand</a:t>
            </a:r>
            <a:br>
              <a:rPr lang="da-DK"/>
            </a:br>
            <a:endParaRPr/>
          </a:p>
          <a:p>
            <a:pPr indent="-87884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4299" y="2122098"/>
            <a:ext cx="4035876" cy="421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da-DK">
                <a:solidFill>
                  <a:schemeClr val="dk1"/>
                </a:solidFill>
              </a:rPr>
              <a:t>Private ladere fra eget hus</a:t>
            </a:r>
            <a:endParaRPr/>
          </a:p>
        </p:txBody>
      </p:sp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>
                <a:solidFill>
                  <a:srgbClr val="00B050"/>
                </a:solidFill>
              </a:rPr>
              <a:t>Fordele</a:t>
            </a:r>
            <a:endParaRPr/>
          </a:p>
        </p:txBody>
      </p:sp>
      <p:sp>
        <p:nvSpPr>
          <p:cNvPr id="325" name="Google Shape;325;p22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Privat lader, vælger selv ordning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Ladning i egen carport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Muligt at nedgrave 230V sammen med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00B050"/>
                </a:solidFill>
              </a:rPr>
              <a:t>Kan nedgraves uden tilslutning (”elbilklar”)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326" name="Google Shape;326;p22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da-DK">
                <a:solidFill>
                  <a:srgbClr val="FF0000"/>
                </a:solidFill>
              </a:rPr>
              <a:t>Ulemper</a:t>
            </a:r>
            <a:endParaRPr/>
          </a:p>
        </p:txBody>
      </p:sp>
      <p:sp>
        <p:nvSpPr>
          <p:cNvPr id="327" name="Google Shape;327;p22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rgbClr val="FF0000"/>
                </a:solidFill>
              </a:rPr>
              <a:t>For nogen dyr gravning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Gruppens opgaver</a:t>
            </a:r>
            <a:endParaRPr/>
          </a:p>
        </p:txBody>
      </p:sp>
      <p:grpSp>
        <p:nvGrpSpPr>
          <p:cNvPr id="333" name="Google Shape;333;p23"/>
          <p:cNvGrpSpPr/>
          <p:nvPr/>
        </p:nvGrpSpPr>
        <p:grpSpPr>
          <a:xfrm>
            <a:off x="1750331" y="2667264"/>
            <a:ext cx="1784250" cy="1784250"/>
            <a:chOff x="1750331" y="2667264"/>
            <a:chExt cx="1784250" cy="1784250"/>
          </a:xfrm>
        </p:grpSpPr>
        <p:sp>
          <p:nvSpPr>
            <p:cNvPr id="334" name="Google Shape;334;p23"/>
            <p:cNvSpPr/>
            <p:nvPr/>
          </p:nvSpPr>
          <p:spPr>
            <a:xfrm>
              <a:off x="1750331" y="2667264"/>
              <a:ext cx="1784250" cy="1784250"/>
            </a:xfrm>
            <a:prstGeom prst="ellipse">
              <a:avLst/>
            </a:prstGeom>
            <a:solidFill>
              <a:srgbClr val="8AB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ustomer Review" id="335" name="Google Shape;335;p23"/>
            <p:cNvSpPr/>
            <p:nvPr/>
          </p:nvSpPr>
          <p:spPr>
            <a:xfrm>
              <a:off x="2130581" y="3047514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23"/>
          <p:cNvSpPr/>
          <p:nvPr/>
        </p:nvSpPr>
        <p:spPr>
          <a:xfrm>
            <a:off x="1179956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INTERESSEN FOR ELBILLADERE I HYRDEENGEN (EKSTERN CARPORT)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37" name="Google Shape;337;p23"/>
          <p:cNvGrpSpPr/>
          <p:nvPr/>
        </p:nvGrpSpPr>
        <p:grpSpPr>
          <a:xfrm>
            <a:off x="5187206" y="2667264"/>
            <a:ext cx="1784250" cy="1784250"/>
            <a:chOff x="5187206" y="2667264"/>
            <a:chExt cx="1784250" cy="1784250"/>
          </a:xfrm>
        </p:grpSpPr>
        <p:sp>
          <p:nvSpPr>
            <p:cNvPr id="338" name="Google Shape;338;p23"/>
            <p:cNvSpPr/>
            <p:nvPr/>
          </p:nvSpPr>
          <p:spPr>
            <a:xfrm>
              <a:off x="5187206" y="2667264"/>
              <a:ext cx="1784250" cy="1784250"/>
            </a:xfrm>
            <a:prstGeom prst="ellipse">
              <a:avLst/>
            </a:prstGeom>
            <a:solidFill>
              <a:srgbClr val="BFC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Magnifying glass" id="339" name="Google Shape;339;p23"/>
            <p:cNvSpPr/>
            <p:nvPr/>
          </p:nvSpPr>
          <p:spPr>
            <a:xfrm>
              <a:off x="5567456" y="3047514"/>
              <a:ext cx="1023750" cy="1023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23"/>
          <p:cNvSpPr/>
          <p:nvPr/>
        </p:nvSpPr>
        <p:spPr>
          <a:xfrm>
            <a:off x="4616831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HVILKE LØSNINGER DER ER TILGÆNGELIGE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41" name="Google Shape;341;p23"/>
          <p:cNvGrpSpPr/>
          <p:nvPr/>
        </p:nvGrpSpPr>
        <p:grpSpPr>
          <a:xfrm>
            <a:off x="8624081" y="2667264"/>
            <a:ext cx="1784250" cy="1784250"/>
            <a:chOff x="8624081" y="2667264"/>
            <a:chExt cx="1784250" cy="1784250"/>
          </a:xfrm>
        </p:grpSpPr>
        <p:sp>
          <p:nvSpPr>
            <p:cNvPr id="342" name="Google Shape;342;p23"/>
            <p:cNvSpPr/>
            <p:nvPr/>
          </p:nvSpPr>
          <p:spPr>
            <a:xfrm>
              <a:off x="8624081" y="2667264"/>
              <a:ext cx="1784250" cy="1784250"/>
            </a:xfrm>
            <a:prstGeom prst="ellipse">
              <a:avLst/>
            </a:prstGeom>
            <a:solidFill>
              <a:srgbClr val="009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hopping cart" id="343" name="Google Shape;343;p23"/>
            <p:cNvSpPr/>
            <p:nvPr/>
          </p:nvSpPr>
          <p:spPr>
            <a:xfrm>
              <a:off x="9004331" y="3047514"/>
              <a:ext cx="1023750" cy="1023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23"/>
          <p:cNvSpPr/>
          <p:nvPr/>
        </p:nvSpPr>
        <p:spPr>
          <a:xfrm>
            <a:off x="8053706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FINDE PRISER OG INDHENTE TILBUD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4"/>
          <p:cNvGrpSpPr/>
          <p:nvPr/>
        </p:nvGrpSpPr>
        <p:grpSpPr>
          <a:xfrm>
            <a:off x="1008458" y="393999"/>
            <a:ext cx="1260617" cy="1260617"/>
            <a:chOff x="8624081" y="2667264"/>
            <a:chExt cx="1784250" cy="1784250"/>
          </a:xfrm>
        </p:grpSpPr>
        <p:sp>
          <p:nvSpPr>
            <p:cNvPr id="350" name="Google Shape;350;p24"/>
            <p:cNvSpPr/>
            <p:nvPr/>
          </p:nvSpPr>
          <p:spPr>
            <a:xfrm>
              <a:off x="8624081" y="2667264"/>
              <a:ext cx="1784250" cy="1784250"/>
            </a:xfrm>
            <a:prstGeom prst="ellipse">
              <a:avLst/>
            </a:prstGeom>
            <a:solidFill>
              <a:srgbClr val="009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hopping cart" id="351" name="Google Shape;351;p24"/>
            <p:cNvSpPr/>
            <p:nvPr/>
          </p:nvSpPr>
          <p:spPr>
            <a:xfrm>
              <a:off x="9004331" y="3047514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4572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da-DK">
                <a:solidFill>
                  <a:schemeClr val="dk1"/>
                </a:solidFill>
              </a:rPr>
              <a:t>Gruppen har indhentet en række tilbud fra en række elinstallatører. Generelt kan siges: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>
                <a:solidFill>
                  <a:schemeClr val="dk1"/>
                </a:solidFill>
              </a:rPr>
              <a:t>Der er penge at spare hvis man selv skaffer gravning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>
                <a:solidFill>
                  <a:schemeClr val="dk1"/>
                </a:solidFill>
              </a:rPr>
              <a:t>Sildebenene er dyrere end de andre klynger og ikke alle har villet give tilbud på dem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>
                <a:solidFill>
                  <a:schemeClr val="dk1"/>
                </a:solidFill>
              </a:rPr>
              <a:t>For gravning + ledning fra carport til skur/værksted er tilbudt ca. 15.000 kr. per hus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>
                <a:solidFill>
                  <a:schemeClr val="dk1"/>
                </a:solidFill>
              </a:rPr>
              <a:t>Ekstra 4.000 for at grave til tavle ved hus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da-DK">
                <a:solidFill>
                  <a:schemeClr val="dk1"/>
                </a:solidFill>
              </a:rPr>
              <a:t>En lader koster 3000+ (~5000 for de mest anvendte)</a:t>
            </a:r>
            <a:endParaRPr/>
          </a:p>
        </p:txBody>
      </p:sp>
      <p:sp>
        <p:nvSpPr>
          <p:cNvPr id="353" name="Google Shape;353;p24"/>
          <p:cNvSpPr/>
          <p:nvPr/>
        </p:nvSpPr>
        <p:spPr>
          <a:xfrm>
            <a:off x="2269076" y="664309"/>
            <a:ext cx="724586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b="0" i="0" lang="da-DK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FINDE PRISER OG INDHENTE TILBUD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Tilbud modtaget - 1</a:t>
            </a:r>
            <a:endParaRPr/>
          </a:p>
        </p:txBody>
      </p:sp>
      <p:graphicFrame>
        <p:nvGraphicFramePr>
          <p:cNvPr id="359" name="Google Shape;359;p25"/>
          <p:cNvGraphicFramePr/>
          <p:nvPr/>
        </p:nvGraphicFramePr>
        <p:xfrm>
          <a:off x="526212" y="2070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{13A54EFD-368E-412C-A5FB-B27A748991CC}</a:tableStyleId>
              </a:tblPr>
              <a:tblGrid>
                <a:gridCol w="1328975"/>
                <a:gridCol w="1254000"/>
                <a:gridCol w="1267650"/>
                <a:gridCol w="1144975"/>
                <a:gridCol w="558850"/>
                <a:gridCol w="1173650"/>
                <a:gridCol w="3794700"/>
              </a:tblGrid>
              <a:tr h="5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Tilbud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Med gravning carport-skur?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Med gravning til tavle i hus?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Med elinstallation i tavle?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Inkl. Lader?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Pris per hus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Note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</a:tr>
              <a:tr h="37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ELA elinstallatør - Tilbud 1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14,400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Ikke for boliger i "Sildebenene"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ELA elinstallatør - Tilbud 2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18,500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Ikke for boliger i "Sildebenene"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IMATEC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17,462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Bemærk: Uden gravearbejde, kun elkabler og installation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CPK Gruppen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35,000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Ca tal givet over tlf, laver nok ikke tilbud, giver i stedet til Hoffmann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ELCON - Tilbud 1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19,368.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Omregnet til med moms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ELCON - Tilbud 2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21,868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Omregnet til med moms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Hoffmann - Basis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12,790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Tilbud som 102325 kr. for hele klyngen eksl moms</a:t>
                      </a:r>
                      <a:endParaRPr i="1" sz="1100" u="none" cap="none" strike="noStrike"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Hoffmann A/S - med Tillæg 1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24,334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Gravning og installation til relæ med det samme for 9235, 12.035 hvis man vil have det senere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Hoffmann A/S - med Tillæg 2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32,833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Med opsætning til Looad og salg af Zaptec Go lader (som man ejer) + 1800 til opsætning af lader og test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Tilbud modtaget -2</a:t>
            </a:r>
            <a:endParaRPr/>
          </a:p>
        </p:txBody>
      </p:sp>
      <p:graphicFrame>
        <p:nvGraphicFramePr>
          <p:cNvPr id="365" name="Google Shape;365;p26"/>
          <p:cNvGraphicFramePr/>
          <p:nvPr/>
        </p:nvGraphicFramePr>
        <p:xfrm>
          <a:off x="526212" y="2070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{13A54EFD-368E-412C-A5FB-B27A748991CC}</a:tableStyleId>
              </a:tblPr>
              <a:tblGrid>
                <a:gridCol w="1328975"/>
                <a:gridCol w="1254000"/>
                <a:gridCol w="1267650"/>
                <a:gridCol w="1144975"/>
                <a:gridCol w="558850"/>
                <a:gridCol w="1173650"/>
                <a:gridCol w="3794700"/>
              </a:tblGrid>
              <a:tr h="5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Tilbud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Med gravning carport-skur?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Med gravning til tavle i hus?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Med elinstallation i tavle?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Inkl. Lader?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Pris per hus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1100" u="none" cap="none" strike="noStrike"/>
                        <a:t>Note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9E39"/>
                    </a:solidFill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ELA elinstallatør - Sildebenene - Tilbud 1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32,000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Kun for boliger i "Sildebenene"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ELA elinstallatør - Sildebenene - Tilbud 2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36,000 kr.</a:t>
                      </a:r>
                      <a:endParaRPr i="1" sz="1100" u="none" cap="none" strike="noStrike">
                        <a:solidFill>
                          <a:srgbClr val="FF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Kun for boliger i "Sildebenene”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Looad (ikke Sildeben)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Nej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10,000 kr.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Seneste angivet tilbud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u="none" cap="none" strike="noStrike"/>
                        <a:t>Looad (ikke Sildeben</a:t>
                      </a:r>
                      <a:endParaRPr/>
                    </a:p>
                  </a:txBody>
                  <a:tcPr marT="9775" marB="9775" marR="14675" marL="146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a-DK" sz="1100" u="none" cap="none" strike="noStrike"/>
                        <a:t>Ja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da-DK" sz="1100" u="none" cap="none" strike="noStrike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17,500 kr.</a:t>
                      </a:r>
                      <a:endParaRPr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rbel"/>
                        <a:buNone/>
                      </a:pPr>
                      <a:r>
                        <a:rPr lang="da-DK" sz="1100" u="none" cap="none" strike="noStrike"/>
                        <a:t>Med Zaptec lader og Looad abonnement. Seneste angivet tilbud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9775" marB="9775" marR="14675" marL="146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</a:pPr>
            <a:r>
              <a:rPr lang="da-DK"/>
              <a:t>STATUS PÅ GRUPPEN</a:t>
            </a:r>
            <a:endParaRPr/>
          </a:p>
        </p:txBody>
      </p:sp>
      <p:sp>
        <p:nvSpPr>
          <p:cNvPr id="371" name="Google Shape;371;p27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/>
              <a:t>Og dets arbejde og fremtid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Hovedpunkter på gruppe status</a:t>
            </a:r>
            <a:endParaRPr/>
          </a:p>
        </p:txBody>
      </p:sp>
      <p:sp>
        <p:nvSpPr>
          <p:cNvPr id="377" name="Google Shape;377;p28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Det har ikke været nemt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Gregers går af som formand, gruppen lukkes umiddelbart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Gruppens fremtid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>
                <a:solidFill>
                  <a:schemeClr val="dk1"/>
                </a:solidFill>
              </a:rPr>
              <a:t>Gruppens forslag fremefter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Det har ikke været nemt</a:t>
            </a:r>
            <a:endParaRPr/>
          </a:p>
        </p:txBody>
      </p:sp>
      <p:sp>
        <p:nvSpPr>
          <p:cNvPr id="383" name="Google Shape;383;p29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Selvom der har været god interesse har det været svært at få svar fra beboere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Det har været svært at få svar fra bestyrelsen til tider, bedre senest (mangler proces)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Gruppens opgaver</a:t>
            </a: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1750331" y="2667264"/>
            <a:ext cx="1784250" cy="1784250"/>
            <a:chOff x="1750331" y="2667264"/>
            <a:chExt cx="1784250" cy="1784250"/>
          </a:xfrm>
        </p:grpSpPr>
        <p:sp>
          <p:nvSpPr>
            <p:cNvPr id="117" name="Google Shape;117;p3"/>
            <p:cNvSpPr/>
            <p:nvPr/>
          </p:nvSpPr>
          <p:spPr>
            <a:xfrm>
              <a:off x="1750331" y="2667264"/>
              <a:ext cx="1784250" cy="1784250"/>
            </a:xfrm>
            <a:prstGeom prst="ellipse">
              <a:avLst/>
            </a:prstGeom>
            <a:solidFill>
              <a:srgbClr val="8AB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ustomer Review" id="118" name="Google Shape;118;p3"/>
            <p:cNvSpPr/>
            <p:nvPr/>
          </p:nvSpPr>
          <p:spPr>
            <a:xfrm>
              <a:off x="2130581" y="3047514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1179956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INTERESSEN FOR ELBILLADERE I HYRDEENGEN (EKSTERN CARPORT)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5187206" y="2667264"/>
            <a:ext cx="1784250" cy="1784250"/>
            <a:chOff x="5187206" y="2667264"/>
            <a:chExt cx="1784250" cy="1784250"/>
          </a:xfrm>
        </p:grpSpPr>
        <p:sp>
          <p:nvSpPr>
            <p:cNvPr id="121" name="Google Shape;121;p3"/>
            <p:cNvSpPr/>
            <p:nvPr/>
          </p:nvSpPr>
          <p:spPr>
            <a:xfrm>
              <a:off x="5187206" y="2667264"/>
              <a:ext cx="1784250" cy="1784250"/>
            </a:xfrm>
            <a:prstGeom prst="ellipse">
              <a:avLst/>
            </a:prstGeom>
            <a:solidFill>
              <a:srgbClr val="BFC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Magnifying glass" id="122" name="Google Shape;122;p3"/>
            <p:cNvSpPr/>
            <p:nvPr/>
          </p:nvSpPr>
          <p:spPr>
            <a:xfrm>
              <a:off x="5567456" y="3047514"/>
              <a:ext cx="1023750" cy="1023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>
            <a:off x="4616831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HVILKE LØSNINGER DER ER TILGÆNGELIGE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8624081" y="2667264"/>
            <a:ext cx="1784250" cy="1784250"/>
            <a:chOff x="8624081" y="2667264"/>
            <a:chExt cx="1784250" cy="1784250"/>
          </a:xfrm>
        </p:grpSpPr>
        <p:sp>
          <p:nvSpPr>
            <p:cNvPr id="125" name="Google Shape;125;p3"/>
            <p:cNvSpPr/>
            <p:nvPr/>
          </p:nvSpPr>
          <p:spPr>
            <a:xfrm>
              <a:off x="8624081" y="2667264"/>
              <a:ext cx="1784250" cy="1784250"/>
            </a:xfrm>
            <a:prstGeom prst="ellipse">
              <a:avLst/>
            </a:prstGeom>
            <a:solidFill>
              <a:srgbClr val="009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hopping cart" id="126" name="Google Shape;126;p3"/>
            <p:cNvSpPr/>
            <p:nvPr/>
          </p:nvSpPr>
          <p:spPr>
            <a:xfrm>
              <a:off x="9004331" y="3047514"/>
              <a:ext cx="1023750" cy="1023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8053706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FINDE PRISER OG INDHENTE TILBUD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Opgaverne er løst</a:t>
            </a:r>
            <a:endParaRPr/>
          </a:p>
        </p:txBody>
      </p:sp>
      <p:sp>
        <p:nvSpPr>
          <p:cNvPr id="389" name="Google Shape;389;p30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Derfor går Gregers af som formand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Gruppens fremtid er derfor at vi lukker gruppen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Anbefalinger og kontaktliste til elinstallatører kommer til at lægge offentligt (forhåbentligt Hyrdeengen.dk)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Gruppens forslag</a:t>
            </a:r>
            <a:endParaRPr/>
          </a:p>
        </p:txBody>
      </p:sp>
      <p:sp>
        <p:nvSpPr>
          <p:cNvPr id="395" name="Google Shape;395;p31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Lav et projekt i hver enkel klynge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Den samme løsning er muligvis ikke den bedste for alle klynger – især Sildebenene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Gruppens forslag 2</a:t>
            </a:r>
            <a:endParaRPr/>
          </a:p>
        </p:txBody>
      </p:sp>
      <p:sp>
        <p:nvSpPr>
          <p:cNvPr id="401" name="Google Shape;401;p32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lang="da-DK">
                <a:solidFill>
                  <a:schemeClr val="dk1"/>
                </a:solidFill>
              </a:rPr>
              <a:t>Konkret: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- Almindelige Klynger bør se på at grave fra hus til carport (måske med mindre de har elvarme)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- Sildebenene bør nok overveje at få gravet fra Transformer med balanceret ladning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Gruppens forslag 3</a:t>
            </a:r>
            <a:endParaRPr/>
          </a:p>
        </p:txBody>
      </p:sp>
      <p:sp>
        <p:nvSpPr>
          <p:cNvPr id="407" name="Google Shape;407;p33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Der bør være en procedure fra Grundejerforeningen til gravning af elbillader kabler: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AutoNum type="arabicParenR"/>
            </a:pPr>
            <a:r>
              <a:rPr lang="da-DK">
                <a:solidFill>
                  <a:schemeClr val="dk1"/>
                </a:solidFill>
              </a:rPr>
              <a:t>Ejer finder tilbud fra elinstallatør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AutoNum type="arabicParenR"/>
            </a:pPr>
            <a:r>
              <a:rPr lang="da-DK">
                <a:solidFill>
                  <a:schemeClr val="dk1"/>
                </a:solidFill>
              </a:rPr>
              <a:t>Ansøgning til bestyrelse om gravning, med standard som ”Ja” for hurtig godkendelse (jævnfør </a:t>
            </a:r>
            <a:r>
              <a:rPr i="1" lang="da-DK">
                <a:solidFill>
                  <a:schemeClr val="dk1"/>
                </a:solidFill>
              </a:rPr>
              <a:t>Deklaration ad 1975 §3a</a:t>
            </a:r>
            <a:r>
              <a:rPr lang="da-DK">
                <a:solidFill>
                  <a:schemeClr val="dk1"/>
                </a:solidFill>
              </a:rPr>
              <a:t>)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AutoNum type="arabicParenR"/>
            </a:pPr>
            <a:r>
              <a:rPr lang="da-DK">
                <a:solidFill>
                  <a:schemeClr val="dk1"/>
                </a:solidFill>
              </a:rPr>
              <a:t>Ansøgning om gravetilladelse med hurtig godkendelse hvis krævet</a:t>
            </a:r>
            <a:br>
              <a:rPr lang="da-DK">
                <a:solidFill>
                  <a:schemeClr val="dk1"/>
                </a:solidFill>
              </a:rPr>
            </a:br>
            <a:r>
              <a:rPr lang="da-DK">
                <a:solidFill>
                  <a:schemeClr val="dk1"/>
                </a:solidFill>
              </a:rPr>
              <a:t>(kommer her da den kræver dato)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AutoNum type="arabicParenR"/>
            </a:pPr>
            <a:r>
              <a:rPr lang="da-DK">
                <a:solidFill>
                  <a:schemeClr val="dk1"/>
                </a:solidFill>
              </a:rPr>
              <a:t>LER undersøgelse</a:t>
            </a:r>
            <a:br>
              <a:rPr lang="da-DK">
                <a:solidFill>
                  <a:schemeClr val="dk1"/>
                </a:solidFill>
              </a:rPr>
            </a:br>
            <a:r>
              <a:rPr lang="da-DK">
                <a:solidFill>
                  <a:schemeClr val="dk1"/>
                </a:solidFill>
              </a:rPr>
              <a:t>(kommer her da den kræver dato)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AutoNum type="arabicParenR"/>
            </a:pPr>
            <a:r>
              <a:rPr lang="da-DK">
                <a:solidFill>
                  <a:schemeClr val="dk1"/>
                </a:solidFill>
              </a:rPr>
              <a:t>Gravning og tilslutning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AutoNum type="arabicParenR"/>
            </a:pPr>
            <a:r>
              <a:rPr lang="da-DK">
                <a:solidFill>
                  <a:schemeClr val="dk1"/>
                </a:solidFill>
              </a:rPr>
              <a:t>Tinglysning af kabellægning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Hvad der mangler at blive undersøgt</a:t>
            </a:r>
            <a:endParaRPr/>
          </a:p>
        </p:txBody>
      </p:sp>
      <p:sp>
        <p:nvSpPr>
          <p:cNvPr id="413" name="Google Shape;413;p3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Prisleje for at lægge kabler i LER  - skal spørge Tjenesteydere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da-DK"/>
              <a:t>Et tilbud ved transformermodel har ikke kunne findes – ikke sikker på at kan fås hos en installatør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da-DK"/>
              <a:t>TAK FOR I AFTEN</a:t>
            </a:r>
            <a:endParaRPr/>
          </a:p>
        </p:txBody>
      </p:sp>
      <p:sp>
        <p:nvSpPr>
          <p:cNvPr id="419" name="Google Shape;419;p35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4"/>
          <p:cNvGrpSpPr/>
          <p:nvPr/>
        </p:nvGrpSpPr>
        <p:grpSpPr>
          <a:xfrm>
            <a:off x="1008459" y="395655"/>
            <a:ext cx="1260617" cy="1260617"/>
            <a:chOff x="1750331" y="2667264"/>
            <a:chExt cx="1784250" cy="1784250"/>
          </a:xfrm>
        </p:grpSpPr>
        <p:sp>
          <p:nvSpPr>
            <p:cNvPr id="133" name="Google Shape;133;p4"/>
            <p:cNvSpPr/>
            <p:nvPr/>
          </p:nvSpPr>
          <p:spPr>
            <a:xfrm>
              <a:off x="1750331" y="2667264"/>
              <a:ext cx="1784250" cy="1784250"/>
            </a:xfrm>
            <a:prstGeom prst="ellipse">
              <a:avLst/>
            </a:prstGeom>
            <a:solidFill>
              <a:srgbClr val="8AB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ustomer Review" id="134" name="Google Shape;134;p4"/>
            <p:cNvSpPr/>
            <p:nvPr/>
          </p:nvSpPr>
          <p:spPr>
            <a:xfrm>
              <a:off x="2130581" y="3047514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4"/>
          <p:cNvSpPr/>
          <p:nvPr/>
        </p:nvSpPr>
        <p:spPr>
          <a:xfrm>
            <a:off x="2537732" y="395654"/>
            <a:ext cx="8184902" cy="1260617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b="0" i="0" lang="da-DK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INTERESSEN FOR ELBILLADERE I HYRDEENGEN (EKSTERN CARPORT)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Der er rimelig interesse for lader kabler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Dette er fundet ved spørgeskema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da-DK">
                <a:solidFill>
                  <a:schemeClr val="dk1"/>
                </a:solidFill>
              </a:rPr>
              <a:t>Der er registreret svar for alle relevante huse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8195138" y="857675"/>
            <a:ext cx="3113366" cy="3622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b="1" lang="da-DK" sz="3000" cap="none">
                <a:solidFill>
                  <a:srgbClr val="FFFFFF"/>
                </a:solidFill>
              </a:rPr>
              <a:t>SPØRGESKEMA</a:t>
            </a:r>
            <a:endParaRPr/>
          </a:p>
        </p:txBody>
      </p:sp>
      <p:pic>
        <p:nvPicPr>
          <p:cNvPr descr="A screenshot of a computer&#10;&#10;Description automatically generated" id="142" name="Google Shape;14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2443" r="21408" t="5264"/>
          <a:stretch/>
        </p:blipFill>
        <p:spPr>
          <a:xfrm>
            <a:off x="2610301" y="240792"/>
            <a:ext cx="6971399" cy="638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106704" y="609600"/>
            <a:ext cx="5364444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Spørgeskema</a:t>
            </a:r>
            <a:endParaRPr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6106703" y="2057400"/>
            <a:ext cx="5364444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b="1" lang="da-DK" sz="3600">
                <a:solidFill>
                  <a:schemeClr val="dk1"/>
                </a:solidFill>
              </a:rPr>
              <a:t>Vi har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80"/>
              <a:buChar char="•"/>
            </a:pPr>
            <a:r>
              <a:rPr i="1" lang="da-DK" sz="3600">
                <a:solidFill>
                  <a:schemeClr val="dk1"/>
                </a:solidFill>
              </a:rPr>
              <a:t>Navn til kontakt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i="1" lang="da-DK" sz="3600">
                <a:solidFill>
                  <a:schemeClr val="dk1"/>
                </a:solidFill>
              </a:rPr>
              <a:t>Adresse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i="1" lang="da-DK" sz="3600">
                <a:solidFill>
                  <a:schemeClr val="dk1"/>
                </a:solidFill>
              </a:rPr>
              <a:t>Mail (til kontakt)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i="1" lang="da-DK" sz="3600">
                <a:solidFill>
                  <a:schemeClr val="dk1"/>
                </a:solidFill>
              </a:rPr>
              <a:t>Interesse til elbillader</a:t>
            </a:r>
            <a:endParaRPr/>
          </a:p>
        </p:txBody>
      </p:sp>
      <p:pic>
        <p:nvPicPr>
          <p:cNvPr descr="Envelope"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064" y="1131152"/>
            <a:ext cx="4593715" cy="459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Spørgeskema resultater - antal</a:t>
            </a:r>
            <a:endParaRPr/>
          </a:p>
        </p:txBody>
      </p:sp>
      <p:pic>
        <p:nvPicPr>
          <p:cNvPr id="155" name="Google Shape;15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7398" y="1825625"/>
            <a:ext cx="703720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612475" y="609600"/>
            <a:ext cx="10406045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Spørgeskema resultater – procent fordeling</a:t>
            </a:r>
            <a:endParaRPr/>
          </a:p>
        </p:txBody>
      </p:sp>
      <p:graphicFrame>
        <p:nvGraphicFramePr>
          <p:cNvPr id="161" name="Google Shape;161;p8"/>
          <p:cNvGraphicFramePr/>
          <p:nvPr/>
        </p:nvGraphicFramePr>
        <p:xfrm>
          <a:off x="609619" y="1630392"/>
          <a:ext cx="10406045" cy="489117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da-DK"/>
              <a:t>Gruppens opgaver</a:t>
            </a:r>
            <a:endParaRPr/>
          </a:p>
        </p:txBody>
      </p:sp>
      <p:grpSp>
        <p:nvGrpSpPr>
          <p:cNvPr id="167" name="Google Shape;167;p9"/>
          <p:cNvGrpSpPr/>
          <p:nvPr/>
        </p:nvGrpSpPr>
        <p:grpSpPr>
          <a:xfrm>
            <a:off x="1750331" y="2667264"/>
            <a:ext cx="1784250" cy="1784250"/>
            <a:chOff x="1750331" y="2667264"/>
            <a:chExt cx="1784250" cy="1784250"/>
          </a:xfrm>
        </p:grpSpPr>
        <p:sp>
          <p:nvSpPr>
            <p:cNvPr id="168" name="Google Shape;168;p9"/>
            <p:cNvSpPr/>
            <p:nvPr/>
          </p:nvSpPr>
          <p:spPr>
            <a:xfrm>
              <a:off x="1750331" y="2667264"/>
              <a:ext cx="1784250" cy="1784250"/>
            </a:xfrm>
            <a:prstGeom prst="ellipse">
              <a:avLst/>
            </a:prstGeom>
            <a:solidFill>
              <a:srgbClr val="8AB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ustomer Review" id="169" name="Google Shape;169;p9"/>
            <p:cNvSpPr/>
            <p:nvPr/>
          </p:nvSpPr>
          <p:spPr>
            <a:xfrm>
              <a:off x="2130581" y="3047514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9"/>
          <p:cNvSpPr/>
          <p:nvPr/>
        </p:nvSpPr>
        <p:spPr>
          <a:xfrm>
            <a:off x="1179956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INTERESSEN FOR ELBILLADERE I HYRDEENGEN (EKSTERN CARPORT)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71" name="Google Shape;171;p9"/>
          <p:cNvGrpSpPr/>
          <p:nvPr/>
        </p:nvGrpSpPr>
        <p:grpSpPr>
          <a:xfrm>
            <a:off x="5187206" y="2667264"/>
            <a:ext cx="1784250" cy="1784250"/>
            <a:chOff x="5187206" y="2667264"/>
            <a:chExt cx="1784250" cy="1784250"/>
          </a:xfrm>
        </p:grpSpPr>
        <p:sp>
          <p:nvSpPr>
            <p:cNvPr id="172" name="Google Shape;172;p9"/>
            <p:cNvSpPr/>
            <p:nvPr/>
          </p:nvSpPr>
          <p:spPr>
            <a:xfrm>
              <a:off x="5187206" y="2667264"/>
              <a:ext cx="1784250" cy="1784250"/>
            </a:xfrm>
            <a:prstGeom prst="ellipse">
              <a:avLst/>
            </a:prstGeom>
            <a:solidFill>
              <a:srgbClr val="BFC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Magnifying glass" id="173" name="Google Shape;173;p9"/>
            <p:cNvSpPr/>
            <p:nvPr/>
          </p:nvSpPr>
          <p:spPr>
            <a:xfrm>
              <a:off x="5567456" y="3047514"/>
              <a:ext cx="1023750" cy="1023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9"/>
          <p:cNvSpPr/>
          <p:nvPr/>
        </p:nvSpPr>
        <p:spPr>
          <a:xfrm>
            <a:off x="4616831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UNDERSØGE HVILKE LØSNINGER DER ER TILGÆNGELIGE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8624081" y="2667264"/>
            <a:ext cx="1784250" cy="1784250"/>
            <a:chOff x="8624081" y="2667264"/>
            <a:chExt cx="1784250" cy="1784250"/>
          </a:xfrm>
        </p:grpSpPr>
        <p:sp>
          <p:nvSpPr>
            <p:cNvPr id="176" name="Google Shape;176;p9"/>
            <p:cNvSpPr/>
            <p:nvPr/>
          </p:nvSpPr>
          <p:spPr>
            <a:xfrm>
              <a:off x="8624081" y="2667264"/>
              <a:ext cx="1784250" cy="1784250"/>
            </a:xfrm>
            <a:prstGeom prst="ellipse">
              <a:avLst/>
            </a:prstGeom>
            <a:solidFill>
              <a:srgbClr val="009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hopping cart" id="177" name="Google Shape;177;p9"/>
            <p:cNvSpPr/>
            <p:nvPr/>
          </p:nvSpPr>
          <p:spPr>
            <a:xfrm>
              <a:off x="9004331" y="3047514"/>
              <a:ext cx="1023750" cy="1023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9"/>
          <p:cNvSpPr/>
          <p:nvPr/>
        </p:nvSpPr>
        <p:spPr>
          <a:xfrm>
            <a:off x="8053706" y="5007265"/>
            <a:ext cx="2925000" cy="720000"/>
          </a:xfrm>
          <a:custGeom>
            <a:rect b="b" l="l" r="r" t="t"/>
            <a:pathLst>
              <a:path extrusionOk="0" h="720000" w="2925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rbel"/>
              <a:buNone/>
            </a:pPr>
            <a:r>
              <a:rPr b="0" i="0" lang="da-DK" sz="1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FINDE PRISER OG INDHENTE TILBUD</a:t>
            </a:r>
            <a:endParaRPr b="0" i="0" sz="1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2023-09-24T12:47:34Z</dcterms:created>
  <dc:creator>Gregers Nis Søborg Larsen</dc:creator>
</cp:coreProperties>
</file>